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8045A-2074-8217-9F46-3E2C50ACC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63E48-4807-E52E-9409-CD13E19AE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E6473-0246-5822-659D-D28869833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88875-1FC3-2A62-0370-1D072E553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BCB16-830E-30FA-27F5-7E29DD30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96141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D2E55-A398-09CD-A33C-DF9746696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46DF6F-B5EC-893E-7F50-6F23BE4AD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B9827-B01E-6968-E8AF-5057B0703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5DF06-63A6-7AF0-AC7E-C53E31042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9D5F2-F1FD-2241-FC93-EF9B4A27F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0010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3FA64-8533-6029-B79A-ACC45841F9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2BF0DA-33FB-7F54-0262-BC941C0CC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41AFA-B4B9-94C2-6919-EC6A290A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1F829-3D9E-C00B-4172-A98E97E4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CCA53-5C7A-6BA8-76AD-D77273DE8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9759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55B6-7B10-A1DE-1D66-4206DD8C5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E35F5-A59C-2CB9-8867-1B5D1D0DA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2BA82-D3EE-878C-7E3E-827EE6121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7AE92-FD0F-690E-15C6-219D6CE25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9CEA9-479A-8253-2515-605FD4F8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82920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D460-CF96-79FB-7636-C05E6AF3C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6EF7E-1AAC-6FE9-1D73-3A8C99704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8247C-17CF-DAFA-9802-35CDCE11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8545A-2CFB-1FF5-26F4-88222C6B2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E9E82-A3A7-37D8-BC48-C5ACA6049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2984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C369-0D96-CADB-85A7-1F32B47F6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1C26B-88BE-47B7-54E3-9A8961177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BCF8E-BA2D-00D8-07F1-0D3C3813D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FEE3FE-86EA-220C-4B7E-B9E559CE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0AA61-D9EF-EE84-C729-05716386C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5100A-F5BA-366B-869F-6F9A67FD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69351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3A0CE-B851-ACA2-9A1D-9F6E35EF3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3D7E1-DAB0-CF86-757C-48EFFB725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9C478-02B3-F906-39F3-1A761F9FDD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6DE04-F1E5-2DB4-08FF-2C5BF882FB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CB29D1-B792-4360-41E0-C979BB6F17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6A74F6-F8F4-0FC4-9DB6-8E6A38063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598DBB-6E3E-AA08-06F9-75F7002D6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1932F5-6091-F538-A18C-276F5A3E2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30564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D00B-56A4-2990-4352-58CC80763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4F3D6-C1F2-E663-1930-647AACF7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A7FC4B-C38A-F06F-4671-1FB164DDF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AA724-66F9-D71E-34FF-9BC515305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2977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2E5827-7ABA-D480-A948-A2B53AFC8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77620-C67B-3C42-EEA1-E7DB8AC7D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FF380-F654-4999-5009-9019EFD0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22526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982CC-40F9-CFD9-725A-82902D093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6A8E6-9ADB-D735-B27E-450D270A4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B070B-805C-6B8F-4E54-B19B94915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B235F-1B89-8CC9-33D1-286C1D7E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9C431-7D2B-6B2B-9A9F-7609DF08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69C22-FA74-DF9E-F210-D2DC1D1F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6755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A7D5-FB69-8322-1161-B8D46C14C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6A6932-0172-FC32-E3DF-0B0C5C83F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1A9CB-1999-D9C8-EA1A-D320A96D0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3EEDBA-034E-017D-C091-C898B6182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C7D1D-1AFE-F70B-5777-C19AB2AF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784D3-1045-68FA-BA4C-508EDD16A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0174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7E5035-5615-A432-9A0E-7DC974E96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365FE-E677-7DE8-D8B2-021DCDD85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3F95-1888-F7F1-359D-0A019680C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13EB3-D969-4B69-915B-563E94A72E46}" type="datetimeFigureOut">
              <a:rPr lang="ro-RO" smtClean="0"/>
              <a:t>05.11.2023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2F1F0-EC1C-DD0E-2478-1F3F2F314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34280-1552-37A4-1D78-0D7287117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BADD9-253A-4C63-AF67-E7841CF18E36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6014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990307" y="2550052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/>
          </a:p>
        </p:txBody>
      </p:sp>
      <p:pic>
        <p:nvPicPr>
          <p:cNvPr id="10" name="Picture 9" descr="A person sitting in a field&#10;&#10;Description automatically generated">
            <a:extLst>
              <a:ext uri="{FF2B5EF4-FFF2-40B4-BE49-F238E27FC236}">
                <a16:creationId xmlns:a16="http://schemas.microsoft.com/office/drawing/2014/main" id="{0EE0C901-C425-C125-2284-E5C7090B6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66557" y="1999538"/>
            <a:ext cx="3810868" cy="2858151"/>
          </a:xfrm>
          <a:prstGeom prst="rect">
            <a:avLst/>
          </a:prstGeom>
        </p:spPr>
      </p:pic>
      <p:pic>
        <p:nvPicPr>
          <p:cNvPr id="12" name="Picture 11" descr="A corn on the cob&#10;&#10;Description automatically generated">
            <a:extLst>
              <a:ext uri="{FF2B5EF4-FFF2-40B4-BE49-F238E27FC236}">
                <a16:creationId xmlns:a16="http://schemas.microsoft.com/office/drawing/2014/main" id="{16C9ED97-DF05-AA56-5C1A-6CCC3DF0B7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36809" y="1116176"/>
            <a:ext cx="6857997" cy="4570882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41386DC7-0A99-338D-22B2-54E6D426F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0366" y="4499870"/>
            <a:ext cx="1818817" cy="23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977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3" name="Picture 2" descr="A person sitting in a field&#10;&#10;Description automatically generated">
            <a:extLst>
              <a:ext uri="{FF2B5EF4-FFF2-40B4-BE49-F238E27FC236}">
                <a16:creationId xmlns:a16="http://schemas.microsoft.com/office/drawing/2014/main" id="{1CAA5399-5EB6-163F-D647-1E43E2DEB0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842080" y="1639461"/>
            <a:ext cx="6857997" cy="35790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E16A50E-784F-5962-74EB-C2C88AC93B97}"/>
              </a:ext>
            </a:extLst>
          </p:cNvPr>
          <p:cNvSpPr/>
          <p:nvPr/>
        </p:nvSpPr>
        <p:spPr>
          <a:xfrm>
            <a:off x="-1" y="0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24FF05-E5E8-1A77-2473-E3E3E24E50BA}"/>
              </a:ext>
            </a:extLst>
          </p:cNvPr>
          <p:cNvSpPr txBox="1"/>
          <p:nvPr/>
        </p:nvSpPr>
        <p:spPr>
          <a:xfrm>
            <a:off x="0" y="-2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870" y="4450535"/>
            <a:ext cx="1818817" cy="23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CF6B3D-AEF7-23E1-1AFB-7793D1B1C79D}"/>
              </a:ext>
            </a:extLst>
          </p:cNvPr>
          <p:cNvSpPr txBox="1"/>
          <p:nvPr/>
        </p:nvSpPr>
        <p:spPr>
          <a:xfrm>
            <a:off x="2240278" y="12977560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169063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842080" y="1639461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9222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10" y="1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766" y="183335"/>
            <a:ext cx="1818817" cy="23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2442258" y="4181282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25" name="Picture 24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8E95990-D8CA-D7A9-A4DC-90E3EAA4DA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1540" y="0"/>
            <a:ext cx="12192001" cy="692762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6F2DC15-5E12-DECB-DCF7-A1E4377569A4}"/>
              </a:ext>
            </a:extLst>
          </p:cNvPr>
          <p:cNvSpPr txBox="1"/>
          <p:nvPr/>
        </p:nvSpPr>
        <p:spPr>
          <a:xfrm>
            <a:off x="18380266" y="4295746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69335C-367E-BBC0-316A-F5AECC2FA0E9}"/>
              </a:ext>
            </a:extLst>
          </p:cNvPr>
          <p:cNvSpPr txBox="1"/>
          <p:nvPr/>
        </p:nvSpPr>
        <p:spPr>
          <a:xfrm>
            <a:off x="19017921" y="3182986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B018501-19D4-5F55-CE0B-CF4BDD308421}"/>
              </a:ext>
            </a:extLst>
          </p:cNvPr>
          <p:cNvSpPr txBox="1"/>
          <p:nvPr/>
        </p:nvSpPr>
        <p:spPr>
          <a:xfrm>
            <a:off x="17373580" y="5474517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597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842080" y="1639461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9222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766" y="183335"/>
            <a:ext cx="1818817" cy="23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817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5898726" y="4260929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6536381" y="31481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5439700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pic>
        <p:nvPicPr>
          <p:cNvPr id="14" name="Picture 13" descr="A few people working in a field">
            <a:extLst>
              <a:ext uri="{FF2B5EF4-FFF2-40B4-BE49-F238E27FC236}">
                <a16:creationId xmlns:a16="http://schemas.microsoft.com/office/drawing/2014/main" id="{A8E1F9CA-C712-F783-BADD-5B0494FACB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7" y="11188557"/>
            <a:ext cx="12192000" cy="6858000"/>
          </a:xfrm>
          <a:prstGeom prst="rect">
            <a:avLst/>
          </a:prstGeom>
        </p:spPr>
      </p:pic>
      <p:sp>
        <p:nvSpPr>
          <p:cNvPr id="15" name="Rectangle 1">
            <a:extLst>
              <a:ext uri="{FF2B5EF4-FFF2-40B4-BE49-F238E27FC236}">
                <a16:creationId xmlns:a16="http://schemas.microsoft.com/office/drawing/2014/main" id="{F7C5483E-62EF-7D97-7B09-75069F89F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50" y="14489929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</p:spTree>
    <p:extLst>
      <p:ext uri="{BB962C8B-B14F-4D97-AF65-F5344CB8AC3E}">
        <p14:creationId xmlns:p14="http://schemas.microsoft.com/office/powerpoint/2010/main" val="1751380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few people working in a field">
            <a:extLst>
              <a:ext uri="{FF2B5EF4-FFF2-40B4-BE49-F238E27FC236}">
                <a16:creationId xmlns:a16="http://schemas.microsoft.com/office/drawing/2014/main" id="{3D81A691-FC50-631F-6901-501924F27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"/>
            <a:ext cx="12192000" cy="6858000"/>
          </a:xfrm>
          <a:prstGeom prst="rect">
            <a:avLst/>
          </a:prstGeom>
        </p:spPr>
      </p:pic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77030" y="2101352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246" y="822366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527" y="5176672"/>
            <a:ext cx="1145815" cy="1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25310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12816490" y="-3335930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13632180" y="-20523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-2350793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79328-62E4-133E-C74F-E57744D0EBDB}"/>
              </a:ext>
            </a:extLst>
          </p:cNvPr>
          <p:cNvSpPr txBox="1"/>
          <p:nvPr/>
        </p:nvSpPr>
        <p:spPr>
          <a:xfrm>
            <a:off x="5898726" y="-3439671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29C7FF-0AE4-ECBB-680D-BB79D4F9BB12}"/>
              </a:ext>
            </a:extLst>
          </p:cNvPr>
          <p:cNvSpPr txBox="1"/>
          <p:nvPr/>
        </p:nvSpPr>
        <p:spPr>
          <a:xfrm>
            <a:off x="6536381" y="-4552431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B7FF47D-4081-D395-09C2-E282353FE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167" y="3301368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43C24F86-DC58-5487-EA79-179CB30575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518573"/>
              </p:ext>
            </p:extLst>
          </p:nvPr>
        </p:nvGraphicFramePr>
        <p:xfrm>
          <a:off x="663452" y="-4592626"/>
          <a:ext cx="10658064" cy="3183820"/>
        </p:xfrm>
        <a:graphic>
          <a:graphicData uri="http://schemas.openxmlformats.org/drawingml/2006/table">
            <a:tbl>
              <a:tblPr/>
              <a:tblGrid>
                <a:gridCol w="998383">
                  <a:extLst>
                    <a:ext uri="{9D8B030D-6E8A-4147-A177-3AD203B41FA5}">
                      <a16:colId xmlns:a16="http://schemas.microsoft.com/office/drawing/2014/main" val="2544155498"/>
                    </a:ext>
                  </a:extLst>
                </a:gridCol>
                <a:gridCol w="1205839">
                  <a:extLst>
                    <a:ext uri="{9D8B030D-6E8A-4147-A177-3AD203B41FA5}">
                      <a16:colId xmlns:a16="http://schemas.microsoft.com/office/drawing/2014/main" val="1075547055"/>
                    </a:ext>
                  </a:extLst>
                </a:gridCol>
                <a:gridCol w="803893">
                  <a:extLst>
                    <a:ext uri="{9D8B030D-6E8A-4147-A177-3AD203B41FA5}">
                      <a16:colId xmlns:a16="http://schemas.microsoft.com/office/drawing/2014/main" val="2191469216"/>
                    </a:ext>
                  </a:extLst>
                </a:gridCol>
                <a:gridCol w="933553">
                  <a:extLst>
                    <a:ext uri="{9D8B030D-6E8A-4147-A177-3AD203B41FA5}">
                      <a16:colId xmlns:a16="http://schemas.microsoft.com/office/drawing/2014/main" val="2597482201"/>
                    </a:ext>
                  </a:extLst>
                </a:gridCol>
                <a:gridCol w="881689">
                  <a:extLst>
                    <a:ext uri="{9D8B030D-6E8A-4147-A177-3AD203B41FA5}">
                      <a16:colId xmlns:a16="http://schemas.microsoft.com/office/drawing/2014/main" val="3560636729"/>
                    </a:ext>
                  </a:extLst>
                </a:gridCol>
                <a:gridCol w="946519">
                  <a:extLst>
                    <a:ext uri="{9D8B030D-6E8A-4147-A177-3AD203B41FA5}">
                      <a16:colId xmlns:a16="http://schemas.microsoft.com/office/drawing/2014/main" val="595712373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391895324"/>
                    </a:ext>
                  </a:extLst>
                </a:gridCol>
                <a:gridCol w="752029">
                  <a:extLst>
                    <a:ext uri="{9D8B030D-6E8A-4147-A177-3AD203B41FA5}">
                      <a16:colId xmlns:a16="http://schemas.microsoft.com/office/drawing/2014/main" val="1425121650"/>
                    </a:ext>
                  </a:extLst>
                </a:gridCol>
                <a:gridCol w="1348465">
                  <a:extLst>
                    <a:ext uri="{9D8B030D-6E8A-4147-A177-3AD203B41FA5}">
                      <a16:colId xmlns:a16="http://schemas.microsoft.com/office/drawing/2014/main" val="2415946608"/>
                    </a:ext>
                  </a:extLst>
                </a:gridCol>
                <a:gridCol w="1542956">
                  <a:extLst>
                    <a:ext uri="{9D8B030D-6E8A-4147-A177-3AD203B41FA5}">
                      <a16:colId xmlns:a16="http://schemas.microsoft.com/office/drawing/2014/main" val="1178800689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789717017"/>
                    </a:ext>
                  </a:extLst>
                </a:gridCol>
              </a:tblGrid>
              <a:tr h="369014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Common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Botanical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Native Areas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Bloom Time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Mature Size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Sun Exposure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Water Level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Best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Harmful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pH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371956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Corn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Zea mays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Central and South America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2-3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sandy loam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5-10%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22-27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96744"/>
                  </a:ext>
                </a:extLst>
              </a:tr>
              <a:tr h="549230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Rice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Oryza sativa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Southeast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July-September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 or partial shade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Flooded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30-40%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25-30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&gt;40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5.5-7.0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833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Wheat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Triticum aestivum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Fertile Crescent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May-June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0.7-1.2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18-24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503361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Soybean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Glycine max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East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June-August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20-28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825493"/>
                  </a:ext>
                </a:extLst>
              </a:tr>
            </a:tbl>
          </a:graphicData>
        </a:graphic>
      </p:graphicFrame>
      <p:pic>
        <p:nvPicPr>
          <p:cNvPr id="23" name="Picture 4">
            <a:extLst>
              <a:ext uri="{FF2B5EF4-FFF2-40B4-BE49-F238E27FC236}">
                <a16:creationId xmlns:a16="http://schemas.microsoft.com/office/drawing/2014/main" id="{2CCFB3FC-221B-55ED-CE3D-4E60037A4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531" y="-7797048"/>
            <a:ext cx="3288284" cy="313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60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few people working in a field">
            <a:extLst>
              <a:ext uri="{FF2B5EF4-FFF2-40B4-BE49-F238E27FC236}">
                <a16:creationId xmlns:a16="http://schemas.microsoft.com/office/drawing/2014/main" id="{3D81A691-FC50-631F-6901-501924F27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"/>
            <a:ext cx="12192000" cy="6858000"/>
          </a:xfrm>
          <a:prstGeom prst="rect">
            <a:avLst/>
          </a:prstGeom>
        </p:spPr>
      </p:pic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77030" y="2101352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246" y="822366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9267" y="277382"/>
            <a:ext cx="1145815" cy="1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25310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12816490" y="-3335930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13632180" y="-20523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-2350793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79328-62E4-133E-C74F-E57744D0EBDB}"/>
              </a:ext>
            </a:extLst>
          </p:cNvPr>
          <p:cNvSpPr txBox="1"/>
          <p:nvPr/>
        </p:nvSpPr>
        <p:spPr>
          <a:xfrm>
            <a:off x="5898726" y="-3439671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29C7FF-0AE4-ECBB-680D-BB79D4F9BB12}"/>
              </a:ext>
            </a:extLst>
          </p:cNvPr>
          <p:cNvSpPr txBox="1"/>
          <p:nvPr/>
        </p:nvSpPr>
        <p:spPr>
          <a:xfrm>
            <a:off x="6536381" y="-4552431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B7FF47D-4081-D395-09C2-E282353FE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184204" y="-4963165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F85077B-5265-F949-B60C-983B7C4DC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9890644"/>
              </p:ext>
            </p:extLst>
          </p:nvPr>
        </p:nvGraphicFramePr>
        <p:xfrm>
          <a:off x="652778" y="3234952"/>
          <a:ext cx="10658064" cy="3183820"/>
        </p:xfrm>
        <a:graphic>
          <a:graphicData uri="http://schemas.openxmlformats.org/drawingml/2006/table">
            <a:tbl>
              <a:tblPr/>
              <a:tblGrid>
                <a:gridCol w="998383">
                  <a:extLst>
                    <a:ext uri="{9D8B030D-6E8A-4147-A177-3AD203B41FA5}">
                      <a16:colId xmlns:a16="http://schemas.microsoft.com/office/drawing/2014/main" val="2544155498"/>
                    </a:ext>
                  </a:extLst>
                </a:gridCol>
                <a:gridCol w="1205839">
                  <a:extLst>
                    <a:ext uri="{9D8B030D-6E8A-4147-A177-3AD203B41FA5}">
                      <a16:colId xmlns:a16="http://schemas.microsoft.com/office/drawing/2014/main" val="1075547055"/>
                    </a:ext>
                  </a:extLst>
                </a:gridCol>
                <a:gridCol w="803893">
                  <a:extLst>
                    <a:ext uri="{9D8B030D-6E8A-4147-A177-3AD203B41FA5}">
                      <a16:colId xmlns:a16="http://schemas.microsoft.com/office/drawing/2014/main" val="2191469216"/>
                    </a:ext>
                  </a:extLst>
                </a:gridCol>
                <a:gridCol w="933553">
                  <a:extLst>
                    <a:ext uri="{9D8B030D-6E8A-4147-A177-3AD203B41FA5}">
                      <a16:colId xmlns:a16="http://schemas.microsoft.com/office/drawing/2014/main" val="2597482201"/>
                    </a:ext>
                  </a:extLst>
                </a:gridCol>
                <a:gridCol w="881689">
                  <a:extLst>
                    <a:ext uri="{9D8B030D-6E8A-4147-A177-3AD203B41FA5}">
                      <a16:colId xmlns:a16="http://schemas.microsoft.com/office/drawing/2014/main" val="3560636729"/>
                    </a:ext>
                  </a:extLst>
                </a:gridCol>
                <a:gridCol w="946519">
                  <a:extLst>
                    <a:ext uri="{9D8B030D-6E8A-4147-A177-3AD203B41FA5}">
                      <a16:colId xmlns:a16="http://schemas.microsoft.com/office/drawing/2014/main" val="595712373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391895324"/>
                    </a:ext>
                  </a:extLst>
                </a:gridCol>
                <a:gridCol w="752029">
                  <a:extLst>
                    <a:ext uri="{9D8B030D-6E8A-4147-A177-3AD203B41FA5}">
                      <a16:colId xmlns:a16="http://schemas.microsoft.com/office/drawing/2014/main" val="1425121650"/>
                    </a:ext>
                  </a:extLst>
                </a:gridCol>
                <a:gridCol w="1348465">
                  <a:extLst>
                    <a:ext uri="{9D8B030D-6E8A-4147-A177-3AD203B41FA5}">
                      <a16:colId xmlns:a16="http://schemas.microsoft.com/office/drawing/2014/main" val="2415946608"/>
                    </a:ext>
                  </a:extLst>
                </a:gridCol>
                <a:gridCol w="1542956">
                  <a:extLst>
                    <a:ext uri="{9D8B030D-6E8A-4147-A177-3AD203B41FA5}">
                      <a16:colId xmlns:a16="http://schemas.microsoft.com/office/drawing/2014/main" val="1178800689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789717017"/>
                    </a:ext>
                  </a:extLst>
                </a:gridCol>
              </a:tblGrid>
              <a:tr h="369014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Common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Botanical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Native Areas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Bloom Time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Mature Size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Sun Exposure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Water Level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Best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Harmful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pH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371956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Corn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Zea mays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Central and South America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2-3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sandy loam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5-10%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22-27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96744"/>
                  </a:ext>
                </a:extLst>
              </a:tr>
              <a:tr h="549230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Rice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Oryza sativa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Southeast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July-September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 or partial shade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Flooded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30-40%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25-30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&gt;40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5.5-7.0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833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Wheat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Triticum aestivum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Fertile Crescent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May-June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0.7-1.2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18-24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503361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Soybean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Glycine max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East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June-August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20-28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825493"/>
                  </a:ext>
                </a:extLst>
              </a:tr>
            </a:tbl>
          </a:graphicData>
        </a:graphic>
      </p:graphicFrame>
      <p:pic>
        <p:nvPicPr>
          <p:cNvPr id="4100" name="Picture 4">
            <a:extLst>
              <a:ext uri="{FF2B5EF4-FFF2-40B4-BE49-F238E27FC236}">
                <a16:creationId xmlns:a16="http://schemas.microsoft.com/office/drawing/2014/main" id="{297610DF-E73B-EDD7-21D8-019F07BDF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857" y="30530"/>
            <a:ext cx="3288284" cy="313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D1FD121-F8DD-0F5D-FD85-7B2FDED6C3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434060" y="-7825310"/>
            <a:ext cx="12192000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91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few people working in a field">
            <a:extLst>
              <a:ext uri="{FF2B5EF4-FFF2-40B4-BE49-F238E27FC236}">
                <a16:creationId xmlns:a16="http://schemas.microsoft.com/office/drawing/2014/main" id="{3D81A691-FC50-631F-6901-501924F27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88763" y="276062"/>
            <a:ext cx="12192000" cy="6858000"/>
          </a:xfrm>
          <a:prstGeom prst="rect">
            <a:avLst/>
          </a:prstGeom>
        </p:spPr>
      </p:pic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77030" y="2101352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246" y="822366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8618" y="-280893"/>
            <a:ext cx="1145815" cy="1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25310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12816490" y="-3335930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13632180" y="-20523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-2350793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79328-62E4-133E-C74F-E57744D0EBDB}"/>
              </a:ext>
            </a:extLst>
          </p:cNvPr>
          <p:cNvSpPr txBox="1"/>
          <p:nvPr/>
        </p:nvSpPr>
        <p:spPr>
          <a:xfrm>
            <a:off x="5898726" y="-3439671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29C7FF-0AE4-ECBB-680D-BB79D4F9BB12}"/>
              </a:ext>
            </a:extLst>
          </p:cNvPr>
          <p:cNvSpPr txBox="1"/>
          <p:nvPr/>
        </p:nvSpPr>
        <p:spPr>
          <a:xfrm>
            <a:off x="6536381" y="-4552431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B7FF47D-4081-D395-09C2-E282353FE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184204" y="-4963165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F85077B-5265-F949-B60C-983B7C4DC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442571"/>
              </p:ext>
            </p:extLst>
          </p:nvPr>
        </p:nvGraphicFramePr>
        <p:xfrm>
          <a:off x="212940" y="8059428"/>
          <a:ext cx="10658064" cy="3183820"/>
        </p:xfrm>
        <a:graphic>
          <a:graphicData uri="http://schemas.openxmlformats.org/drawingml/2006/table">
            <a:tbl>
              <a:tblPr/>
              <a:tblGrid>
                <a:gridCol w="998383">
                  <a:extLst>
                    <a:ext uri="{9D8B030D-6E8A-4147-A177-3AD203B41FA5}">
                      <a16:colId xmlns:a16="http://schemas.microsoft.com/office/drawing/2014/main" val="2544155498"/>
                    </a:ext>
                  </a:extLst>
                </a:gridCol>
                <a:gridCol w="1205839">
                  <a:extLst>
                    <a:ext uri="{9D8B030D-6E8A-4147-A177-3AD203B41FA5}">
                      <a16:colId xmlns:a16="http://schemas.microsoft.com/office/drawing/2014/main" val="1075547055"/>
                    </a:ext>
                  </a:extLst>
                </a:gridCol>
                <a:gridCol w="803893">
                  <a:extLst>
                    <a:ext uri="{9D8B030D-6E8A-4147-A177-3AD203B41FA5}">
                      <a16:colId xmlns:a16="http://schemas.microsoft.com/office/drawing/2014/main" val="2191469216"/>
                    </a:ext>
                  </a:extLst>
                </a:gridCol>
                <a:gridCol w="933553">
                  <a:extLst>
                    <a:ext uri="{9D8B030D-6E8A-4147-A177-3AD203B41FA5}">
                      <a16:colId xmlns:a16="http://schemas.microsoft.com/office/drawing/2014/main" val="2597482201"/>
                    </a:ext>
                  </a:extLst>
                </a:gridCol>
                <a:gridCol w="881689">
                  <a:extLst>
                    <a:ext uri="{9D8B030D-6E8A-4147-A177-3AD203B41FA5}">
                      <a16:colId xmlns:a16="http://schemas.microsoft.com/office/drawing/2014/main" val="3560636729"/>
                    </a:ext>
                  </a:extLst>
                </a:gridCol>
                <a:gridCol w="946519">
                  <a:extLst>
                    <a:ext uri="{9D8B030D-6E8A-4147-A177-3AD203B41FA5}">
                      <a16:colId xmlns:a16="http://schemas.microsoft.com/office/drawing/2014/main" val="595712373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391895324"/>
                    </a:ext>
                  </a:extLst>
                </a:gridCol>
                <a:gridCol w="752029">
                  <a:extLst>
                    <a:ext uri="{9D8B030D-6E8A-4147-A177-3AD203B41FA5}">
                      <a16:colId xmlns:a16="http://schemas.microsoft.com/office/drawing/2014/main" val="1425121650"/>
                    </a:ext>
                  </a:extLst>
                </a:gridCol>
                <a:gridCol w="1348465">
                  <a:extLst>
                    <a:ext uri="{9D8B030D-6E8A-4147-A177-3AD203B41FA5}">
                      <a16:colId xmlns:a16="http://schemas.microsoft.com/office/drawing/2014/main" val="2415946608"/>
                    </a:ext>
                  </a:extLst>
                </a:gridCol>
                <a:gridCol w="1542956">
                  <a:extLst>
                    <a:ext uri="{9D8B030D-6E8A-4147-A177-3AD203B41FA5}">
                      <a16:colId xmlns:a16="http://schemas.microsoft.com/office/drawing/2014/main" val="1178800689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789717017"/>
                    </a:ext>
                  </a:extLst>
                </a:gridCol>
              </a:tblGrid>
              <a:tr h="369014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Common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Botanical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Native Areas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Bloom Time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Mature Size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Sun Exposure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Water Level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Best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Harmful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pH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371956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Corn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Zea mays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Central and South America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2-3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sandy loam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5-10%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22-27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96744"/>
                  </a:ext>
                </a:extLst>
              </a:tr>
              <a:tr h="549230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Rice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Oryza sativa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Southeast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July-September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 or partial shade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Flooded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30-40%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25-30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&gt;40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5.5-7.0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833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Wheat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Triticum aestivum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Fertile Crescent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May-June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0.7-1.2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18-24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503361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Soybean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Glycine max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East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June-August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20-28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825493"/>
                  </a:ext>
                </a:extLst>
              </a:tr>
            </a:tbl>
          </a:graphicData>
        </a:graphic>
      </p:graphicFrame>
      <p:pic>
        <p:nvPicPr>
          <p:cNvPr id="4100" name="Picture 4">
            <a:extLst>
              <a:ext uri="{FF2B5EF4-FFF2-40B4-BE49-F238E27FC236}">
                <a16:creationId xmlns:a16="http://schemas.microsoft.com/office/drawing/2014/main" id="{297610DF-E73B-EDD7-21D8-019F07BDF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42690" y="-3439671"/>
            <a:ext cx="3288284" cy="313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ED44B5-9AB3-B755-0326-53A8370FCC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6574" y="-7711"/>
            <a:ext cx="12192000" cy="68579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CB21DCE-26D3-D173-E3C1-E196ADC74E0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243420" y="45958"/>
            <a:ext cx="12192000" cy="681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355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few people working in a field">
            <a:extLst>
              <a:ext uri="{FF2B5EF4-FFF2-40B4-BE49-F238E27FC236}">
                <a16:creationId xmlns:a16="http://schemas.microsoft.com/office/drawing/2014/main" id="{3D81A691-FC50-631F-6901-501924F27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88763" y="276062"/>
            <a:ext cx="12192000" cy="6858000"/>
          </a:xfrm>
          <a:prstGeom prst="rect">
            <a:avLst/>
          </a:prstGeom>
        </p:spPr>
      </p:pic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77030" y="2101352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246" y="822366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8618" y="-280893"/>
            <a:ext cx="1145815" cy="1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25310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12816490" y="-3335930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13632180" y="-20523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-2350793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79328-62E4-133E-C74F-E57744D0EBDB}"/>
              </a:ext>
            </a:extLst>
          </p:cNvPr>
          <p:cNvSpPr txBox="1"/>
          <p:nvPr/>
        </p:nvSpPr>
        <p:spPr>
          <a:xfrm>
            <a:off x="5898726" y="-3439671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29C7FF-0AE4-ECBB-680D-BB79D4F9BB12}"/>
              </a:ext>
            </a:extLst>
          </p:cNvPr>
          <p:cNvSpPr txBox="1"/>
          <p:nvPr/>
        </p:nvSpPr>
        <p:spPr>
          <a:xfrm>
            <a:off x="6536381" y="-4552431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B7FF47D-4081-D395-09C2-E282353FE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184204" y="-4963165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F85077B-5265-F949-B60C-983B7C4DCC28}"/>
              </a:ext>
            </a:extLst>
          </p:cNvPr>
          <p:cNvGraphicFramePr>
            <a:graphicFrameLocks noGrp="1"/>
          </p:cNvGraphicFramePr>
          <p:nvPr/>
        </p:nvGraphicFramePr>
        <p:xfrm>
          <a:off x="212940" y="8059428"/>
          <a:ext cx="10658064" cy="3183820"/>
        </p:xfrm>
        <a:graphic>
          <a:graphicData uri="http://schemas.openxmlformats.org/drawingml/2006/table">
            <a:tbl>
              <a:tblPr/>
              <a:tblGrid>
                <a:gridCol w="998383">
                  <a:extLst>
                    <a:ext uri="{9D8B030D-6E8A-4147-A177-3AD203B41FA5}">
                      <a16:colId xmlns:a16="http://schemas.microsoft.com/office/drawing/2014/main" val="2544155498"/>
                    </a:ext>
                  </a:extLst>
                </a:gridCol>
                <a:gridCol w="1205839">
                  <a:extLst>
                    <a:ext uri="{9D8B030D-6E8A-4147-A177-3AD203B41FA5}">
                      <a16:colId xmlns:a16="http://schemas.microsoft.com/office/drawing/2014/main" val="1075547055"/>
                    </a:ext>
                  </a:extLst>
                </a:gridCol>
                <a:gridCol w="803893">
                  <a:extLst>
                    <a:ext uri="{9D8B030D-6E8A-4147-A177-3AD203B41FA5}">
                      <a16:colId xmlns:a16="http://schemas.microsoft.com/office/drawing/2014/main" val="2191469216"/>
                    </a:ext>
                  </a:extLst>
                </a:gridCol>
                <a:gridCol w="933553">
                  <a:extLst>
                    <a:ext uri="{9D8B030D-6E8A-4147-A177-3AD203B41FA5}">
                      <a16:colId xmlns:a16="http://schemas.microsoft.com/office/drawing/2014/main" val="2597482201"/>
                    </a:ext>
                  </a:extLst>
                </a:gridCol>
                <a:gridCol w="881689">
                  <a:extLst>
                    <a:ext uri="{9D8B030D-6E8A-4147-A177-3AD203B41FA5}">
                      <a16:colId xmlns:a16="http://schemas.microsoft.com/office/drawing/2014/main" val="3560636729"/>
                    </a:ext>
                  </a:extLst>
                </a:gridCol>
                <a:gridCol w="946519">
                  <a:extLst>
                    <a:ext uri="{9D8B030D-6E8A-4147-A177-3AD203B41FA5}">
                      <a16:colId xmlns:a16="http://schemas.microsoft.com/office/drawing/2014/main" val="595712373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391895324"/>
                    </a:ext>
                  </a:extLst>
                </a:gridCol>
                <a:gridCol w="752029">
                  <a:extLst>
                    <a:ext uri="{9D8B030D-6E8A-4147-A177-3AD203B41FA5}">
                      <a16:colId xmlns:a16="http://schemas.microsoft.com/office/drawing/2014/main" val="1425121650"/>
                    </a:ext>
                  </a:extLst>
                </a:gridCol>
                <a:gridCol w="1348465">
                  <a:extLst>
                    <a:ext uri="{9D8B030D-6E8A-4147-A177-3AD203B41FA5}">
                      <a16:colId xmlns:a16="http://schemas.microsoft.com/office/drawing/2014/main" val="2415946608"/>
                    </a:ext>
                  </a:extLst>
                </a:gridCol>
                <a:gridCol w="1542956">
                  <a:extLst>
                    <a:ext uri="{9D8B030D-6E8A-4147-A177-3AD203B41FA5}">
                      <a16:colId xmlns:a16="http://schemas.microsoft.com/office/drawing/2014/main" val="1178800689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789717017"/>
                    </a:ext>
                  </a:extLst>
                </a:gridCol>
              </a:tblGrid>
              <a:tr h="369014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Common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Botanical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Native Areas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Bloom Time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Mature Size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Sun Exposure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Water Level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Best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Harmful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pH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371956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Corn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Zea mays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Central and South America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2-3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sandy loam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5-10%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22-27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96744"/>
                  </a:ext>
                </a:extLst>
              </a:tr>
              <a:tr h="549230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Rice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Oryza sativa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Southeast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July-September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 or partial shade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Flooded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30-40%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25-30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&gt;40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5.5-7.0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833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Wheat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Triticum aestivum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Fertile Crescent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May-June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0.7-1.2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18-24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503361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Soybean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Glycine max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East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June-August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20-28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825493"/>
                  </a:ext>
                </a:extLst>
              </a:tr>
            </a:tbl>
          </a:graphicData>
        </a:graphic>
      </p:graphicFrame>
      <p:pic>
        <p:nvPicPr>
          <p:cNvPr id="4100" name="Picture 4">
            <a:extLst>
              <a:ext uri="{FF2B5EF4-FFF2-40B4-BE49-F238E27FC236}">
                <a16:creationId xmlns:a16="http://schemas.microsoft.com/office/drawing/2014/main" id="{297610DF-E73B-EDD7-21D8-019F07BDF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42690" y="-3439671"/>
            <a:ext cx="3288284" cy="313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ED44B5-9AB3-B755-0326-53A8370FCC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6574" y="-7711"/>
            <a:ext cx="12192000" cy="68579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BA0A0D-F54F-7152-0A2E-3B0B82D299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38244"/>
            <a:ext cx="12192000" cy="681204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38E70F-4F3C-1E28-2E46-897817F93CB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16490" y="-112423"/>
            <a:ext cx="12192000" cy="686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076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few people working in a field">
            <a:extLst>
              <a:ext uri="{FF2B5EF4-FFF2-40B4-BE49-F238E27FC236}">
                <a16:creationId xmlns:a16="http://schemas.microsoft.com/office/drawing/2014/main" id="{3D81A691-FC50-631F-6901-501924F27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88763" y="276062"/>
            <a:ext cx="12192000" cy="6858000"/>
          </a:xfrm>
          <a:prstGeom prst="rect">
            <a:avLst/>
          </a:prstGeom>
        </p:spPr>
      </p:pic>
      <p:pic>
        <p:nvPicPr>
          <p:cNvPr id="5" name="Picture 4" descr="A field of green plants">
            <a:extLst>
              <a:ext uri="{FF2B5EF4-FFF2-40B4-BE49-F238E27FC236}">
                <a16:creationId xmlns:a16="http://schemas.microsoft.com/office/drawing/2014/main" id="{7E1748A3-F371-2170-7449-4E5ECC90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19889"/>
            <a:ext cx="1219200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540731-3485-AC95-3BDF-9EE885C4B369}"/>
              </a:ext>
            </a:extLst>
          </p:cNvPr>
          <p:cNvSpPr/>
          <p:nvPr/>
        </p:nvSpPr>
        <p:spPr>
          <a:xfrm>
            <a:off x="1009825" y="-1915268"/>
            <a:ext cx="10172350" cy="1757125"/>
          </a:xfrm>
          <a:custGeom>
            <a:avLst/>
            <a:gdLst/>
            <a:ahLst/>
            <a:cxnLst/>
            <a:rect l="l" t="t" r="r" b="b"/>
            <a:pathLst>
              <a:path w="10172350" h="1757125">
                <a:moveTo>
                  <a:pt x="7828452" y="728928"/>
                </a:moveTo>
                <a:cubicBezTo>
                  <a:pt x="7788715" y="728928"/>
                  <a:pt x="7754152" y="736378"/>
                  <a:pt x="7724763" y="751280"/>
                </a:cubicBezTo>
                <a:cubicBezTo>
                  <a:pt x="7695375" y="766181"/>
                  <a:pt x="7670952" y="786257"/>
                  <a:pt x="7651498" y="811506"/>
                </a:cubicBezTo>
                <a:cubicBezTo>
                  <a:pt x="7632044" y="836756"/>
                  <a:pt x="7617142" y="866559"/>
                  <a:pt x="7606794" y="900915"/>
                </a:cubicBezTo>
                <a:cubicBezTo>
                  <a:pt x="7596445" y="935271"/>
                  <a:pt x="7590444" y="971903"/>
                  <a:pt x="7588788" y="1010813"/>
                </a:cubicBezTo>
                <a:lnTo>
                  <a:pt x="8055699" y="1010813"/>
                </a:lnTo>
                <a:cubicBezTo>
                  <a:pt x="8058182" y="923060"/>
                  <a:pt x="8040591" y="854141"/>
                  <a:pt x="8002923" y="804056"/>
                </a:cubicBezTo>
                <a:cubicBezTo>
                  <a:pt x="7965255" y="753970"/>
                  <a:pt x="7907099" y="728928"/>
                  <a:pt x="7828452" y="728928"/>
                </a:cubicBezTo>
                <a:close/>
                <a:moveTo>
                  <a:pt x="3950703" y="529000"/>
                </a:moveTo>
                <a:cubicBezTo>
                  <a:pt x="3981334" y="529000"/>
                  <a:pt x="4006583" y="530035"/>
                  <a:pt x="4026452" y="532105"/>
                </a:cubicBezTo>
                <a:cubicBezTo>
                  <a:pt x="4046320" y="534174"/>
                  <a:pt x="4062257" y="537279"/>
                  <a:pt x="4074261" y="541418"/>
                </a:cubicBezTo>
                <a:cubicBezTo>
                  <a:pt x="4086265" y="545557"/>
                  <a:pt x="4094750" y="550732"/>
                  <a:pt x="4099717" y="556940"/>
                </a:cubicBezTo>
                <a:cubicBezTo>
                  <a:pt x="4104684" y="563149"/>
                  <a:pt x="4107168" y="570393"/>
                  <a:pt x="4107168" y="578672"/>
                </a:cubicBezTo>
                <a:lnTo>
                  <a:pt x="4107168" y="1204531"/>
                </a:lnTo>
                <a:cubicBezTo>
                  <a:pt x="4107168" y="1262481"/>
                  <a:pt x="4110894" y="1306771"/>
                  <a:pt x="4118344" y="1337402"/>
                </a:cubicBezTo>
                <a:cubicBezTo>
                  <a:pt x="4125795" y="1368033"/>
                  <a:pt x="4137178" y="1394317"/>
                  <a:pt x="4152493" y="1416255"/>
                </a:cubicBezTo>
                <a:cubicBezTo>
                  <a:pt x="4167808" y="1438194"/>
                  <a:pt x="4187263" y="1455165"/>
                  <a:pt x="4210857" y="1467168"/>
                </a:cubicBezTo>
                <a:cubicBezTo>
                  <a:pt x="4234451" y="1479172"/>
                  <a:pt x="4261977" y="1485174"/>
                  <a:pt x="4293436" y="1485174"/>
                </a:cubicBezTo>
                <a:cubicBezTo>
                  <a:pt x="4333173" y="1485174"/>
                  <a:pt x="4373117" y="1470687"/>
                  <a:pt x="4413268" y="1441712"/>
                </a:cubicBezTo>
                <a:cubicBezTo>
                  <a:pt x="4453419" y="1412737"/>
                  <a:pt x="4496260" y="1370516"/>
                  <a:pt x="4541793" y="1315050"/>
                </a:cubicBezTo>
                <a:lnTo>
                  <a:pt x="4541793" y="578672"/>
                </a:lnTo>
                <a:cubicBezTo>
                  <a:pt x="4541793" y="570393"/>
                  <a:pt x="4544069" y="563149"/>
                  <a:pt x="4548622" y="556940"/>
                </a:cubicBezTo>
                <a:cubicBezTo>
                  <a:pt x="4553176" y="550732"/>
                  <a:pt x="4561454" y="545557"/>
                  <a:pt x="4573458" y="541418"/>
                </a:cubicBezTo>
                <a:cubicBezTo>
                  <a:pt x="4585462" y="537279"/>
                  <a:pt x="4601398" y="534174"/>
                  <a:pt x="4621267" y="532105"/>
                </a:cubicBezTo>
                <a:cubicBezTo>
                  <a:pt x="4641135" y="530035"/>
                  <a:pt x="4666385" y="529000"/>
                  <a:pt x="4697016" y="529000"/>
                </a:cubicBezTo>
                <a:cubicBezTo>
                  <a:pt x="4727646" y="529000"/>
                  <a:pt x="4752896" y="530035"/>
                  <a:pt x="4772764" y="532105"/>
                </a:cubicBezTo>
                <a:cubicBezTo>
                  <a:pt x="4792634" y="534174"/>
                  <a:pt x="4808362" y="537279"/>
                  <a:pt x="4819953" y="541418"/>
                </a:cubicBezTo>
                <a:cubicBezTo>
                  <a:pt x="4831542" y="545557"/>
                  <a:pt x="4839821" y="550732"/>
                  <a:pt x="4844788" y="556940"/>
                </a:cubicBezTo>
                <a:cubicBezTo>
                  <a:pt x="4849755" y="563149"/>
                  <a:pt x="4852239" y="570393"/>
                  <a:pt x="4852239" y="578672"/>
                </a:cubicBezTo>
                <a:lnTo>
                  <a:pt x="4852239" y="1686343"/>
                </a:lnTo>
                <a:cubicBezTo>
                  <a:pt x="4852239" y="1694622"/>
                  <a:pt x="4850169" y="1701866"/>
                  <a:pt x="4846030" y="1708075"/>
                </a:cubicBezTo>
                <a:cubicBezTo>
                  <a:pt x="4841890" y="1714284"/>
                  <a:pt x="4834647" y="1719458"/>
                  <a:pt x="4824299" y="1723597"/>
                </a:cubicBezTo>
                <a:cubicBezTo>
                  <a:pt x="4813951" y="1727736"/>
                  <a:pt x="4800291" y="1730841"/>
                  <a:pt x="4783320" y="1732910"/>
                </a:cubicBezTo>
                <a:cubicBezTo>
                  <a:pt x="4766349" y="1734980"/>
                  <a:pt x="4745031" y="1736015"/>
                  <a:pt x="4719368" y="1736015"/>
                </a:cubicBezTo>
                <a:cubicBezTo>
                  <a:pt x="4692048" y="1736015"/>
                  <a:pt x="4669903" y="1734980"/>
                  <a:pt x="4652932" y="1732910"/>
                </a:cubicBezTo>
                <a:cubicBezTo>
                  <a:pt x="4635961" y="1730841"/>
                  <a:pt x="4622509" y="1727736"/>
                  <a:pt x="4612574" y="1723597"/>
                </a:cubicBezTo>
                <a:cubicBezTo>
                  <a:pt x="4602640" y="1719458"/>
                  <a:pt x="4595603" y="1714284"/>
                  <a:pt x="4591464" y="1708075"/>
                </a:cubicBezTo>
                <a:cubicBezTo>
                  <a:pt x="4587325" y="1701866"/>
                  <a:pt x="4585255" y="1694622"/>
                  <a:pt x="4585255" y="1686343"/>
                </a:cubicBezTo>
                <a:lnTo>
                  <a:pt x="4585255" y="1558440"/>
                </a:lnTo>
                <a:cubicBezTo>
                  <a:pt x="4523994" y="1624668"/>
                  <a:pt x="4461697" y="1674340"/>
                  <a:pt x="4398367" y="1707454"/>
                </a:cubicBezTo>
                <a:cubicBezTo>
                  <a:pt x="4335035" y="1740568"/>
                  <a:pt x="4269428" y="1757125"/>
                  <a:pt x="4201544" y="1757125"/>
                </a:cubicBezTo>
                <a:cubicBezTo>
                  <a:pt x="4125381" y="1757125"/>
                  <a:pt x="4061429" y="1744707"/>
                  <a:pt x="4009688" y="1719872"/>
                </a:cubicBezTo>
                <a:cubicBezTo>
                  <a:pt x="3957947" y="1695036"/>
                  <a:pt x="3916140" y="1661094"/>
                  <a:pt x="3884267" y="1618045"/>
                </a:cubicBezTo>
                <a:cubicBezTo>
                  <a:pt x="3852395" y="1574997"/>
                  <a:pt x="3829629" y="1525118"/>
                  <a:pt x="3815969" y="1468410"/>
                </a:cubicBezTo>
                <a:cubicBezTo>
                  <a:pt x="3802310" y="1411702"/>
                  <a:pt x="3795480" y="1341127"/>
                  <a:pt x="3795480" y="1256686"/>
                </a:cubicBezTo>
                <a:lnTo>
                  <a:pt x="3795480" y="578672"/>
                </a:lnTo>
                <a:cubicBezTo>
                  <a:pt x="3795480" y="570393"/>
                  <a:pt x="3797756" y="563149"/>
                  <a:pt x="3802310" y="556940"/>
                </a:cubicBezTo>
                <a:cubicBezTo>
                  <a:pt x="3806863" y="550732"/>
                  <a:pt x="3815141" y="545557"/>
                  <a:pt x="3827145" y="541418"/>
                </a:cubicBezTo>
                <a:cubicBezTo>
                  <a:pt x="3839149" y="537279"/>
                  <a:pt x="3855292" y="534174"/>
                  <a:pt x="3875575" y="532105"/>
                </a:cubicBezTo>
                <a:cubicBezTo>
                  <a:pt x="3895858" y="530035"/>
                  <a:pt x="3920900" y="529000"/>
                  <a:pt x="3950703" y="529000"/>
                </a:cubicBezTo>
                <a:close/>
                <a:moveTo>
                  <a:pt x="3225394" y="509132"/>
                </a:moveTo>
                <a:cubicBezTo>
                  <a:pt x="3258508" y="509132"/>
                  <a:pt x="3291002" y="512029"/>
                  <a:pt x="3322874" y="517824"/>
                </a:cubicBezTo>
                <a:cubicBezTo>
                  <a:pt x="3354746" y="523619"/>
                  <a:pt x="3384549" y="531484"/>
                  <a:pt x="3412282" y="541418"/>
                </a:cubicBezTo>
                <a:cubicBezTo>
                  <a:pt x="3440016" y="551352"/>
                  <a:pt x="3464851" y="562528"/>
                  <a:pt x="3486790" y="574946"/>
                </a:cubicBezTo>
                <a:cubicBezTo>
                  <a:pt x="3508728" y="587364"/>
                  <a:pt x="3524250" y="598126"/>
                  <a:pt x="3533356" y="607233"/>
                </a:cubicBezTo>
                <a:cubicBezTo>
                  <a:pt x="3542463" y="616339"/>
                  <a:pt x="3548879" y="623997"/>
                  <a:pt x="3552604" y="630206"/>
                </a:cubicBezTo>
                <a:cubicBezTo>
                  <a:pt x="3556329" y="636415"/>
                  <a:pt x="3559227" y="644486"/>
                  <a:pt x="3561296" y="654420"/>
                </a:cubicBezTo>
                <a:cubicBezTo>
                  <a:pt x="3563366" y="664355"/>
                  <a:pt x="3565022" y="676566"/>
                  <a:pt x="3566264" y="691053"/>
                </a:cubicBezTo>
                <a:cubicBezTo>
                  <a:pt x="3567505" y="705541"/>
                  <a:pt x="3568126" y="723133"/>
                  <a:pt x="3568126" y="743829"/>
                </a:cubicBezTo>
                <a:cubicBezTo>
                  <a:pt x="3568126" y="791845"/>
                  <a:pt x="3563987" y="825580"/>
                  <a:pt x="3555708" y="845035"/>
                </a:cubicBezTo>
                <a:cubicBezTo>
                  <a:pt x="3547430" y="864489"/>
                  <a:pt x="3536668" y="874216"/>
                  <a:pt x="3523422" y="874216"/>
                </a:cubicBezTo>
                <a:cubicBezTo>
                  <a:pt x="3509348" y="874216"/>
                  <a:pt x="3494447" y="868421"/>
                  <a:pt x="3478718" y="856831"/>
                </a:cubicBezTo>
                <a:cubicBezTo>
                  <a:pt x="3462989" y="845241"/>
                  <a:pt x="3444362" y="832410"/>
                  <a:pt x="3422837" y="818336"/>
                </a:cubicBezTo>
                <a:cubicBezTo>
                  <a:pt x="3401313" y="804262"/>
                  <a:pt x="3375650" y="791431"/>
                  <a:pt x="3345847" y="779841"/>
                </a:cubicBezTo>
                <a:cubicBezTo>
                  <a:pt x="3316044" y="768251"/>
                  <a:pt x="3280446" y="762456"/>
                  <a:pt x="3239053" y="762456"/>
                </a:cubicBezTo>
                <a:cubicBezTo>
                  <a:pt x="3157923" y="762456"/>
                  <a:pt x="3095834" y="793707"/>
                  <a:pt x="3052786" y="856210"/>
                </a:cubicBezTo>
                <a:cubicBezTo>
                  <a:pt x="3009737" y="918714"/>
                  <a:pt x="2988213" y="1010399"/>
                  <a:pt x="2988213" y="1131266"/>
                </a:cubicBezTo>
                <a:cubicBezTo>
                  <a:pt x="2988213" y="1190871"/>
                  <a:pt x="2993594" y="1243440"/>
                  <a:pt x="3004356" y="1288972"/>
                </a:cubicBezTo>
                <a:cubicBezTo>
                  <a:pt x="3015118" y="1334505"/>
                  <a:pt x="3031054" y="1372586"/>
                  <a:pt x="3052165" y="1403217"/>
                </a:cubicBezTo>
                <a:cubicBezTo>
                  <a:pt x="3073275" y="1433847"/>
                  <a:pt x="3099767" y="1456820"/>
                  <a:pt x="3131639" y="1472136"/>
                </a:cubicBezTo>
                <a:cubicBezTo>
                  <a:pt x="3163512" y="1487451"/>
                  <a:pt x="3200558" y="1495109"/>
                  <a:pt x="3242779" y="1495109"/>
                </a:cubicBezTo>
                <a:cubicBezTo>
                  <a:pt x="3285827" y="1495109"/>
                  <a:pt x="3322874" y="1488693"/>
                  <a:pt x="3353918" y="1475861"/>
                </a:cubicBezTo>
                <a:cubicBezTo>
                  <a:pt x="3384963" y="1463029"/>
                  <a:pt x="3412076" y="1448749"/>
                  <a:pt x="3435255" y="1433019"/>
                </a:cubicBezTo>
                <a:cubicBezTo>
                  <a:pt x="3458436" y="1417290"/>
                  <a:pt x="3477890" y="1403010"/>
                  <a:pt x="3493619" y="1390178"/>
                </a:cubicBezTo>
                <a:cubicBezTo>
                  <a:pt x="3509348" y="1377346"/>
                  <a:pt x="3522594" y="1370930"/>
                  <a:pt x="3533356" y="1370930"/>
                </a:cubicBezTo>
                <a:cubicBezTo>
                  <a:pt x="3540807" y="1370930"/>
                  <a:pt x="3547016" y="1373000"/>
                  <a:pt x="3551983" y="1377139"/>
                </a:cubicBezTo>
                <a:cubicBezTo>
                  <a:pt x="3556950" y="1381278"/>
                  <a:pt x="3560883" y="1388936"/>
                  <a:pt x="3563780" y="1400112"/>
                </a:cubicBezTo>
                <a:cubicBezTo>
                  <a:pt x="3566677" y="1411288"/>
                  <a:pt x="3568954" y="1425569"/>
                  <a:pt x="3570610" y="1442954"/>
                </a:cubicBezTo>
                <a:cubicBezTo>
                  <a:pt x="3572266" y="1460339"/>
                  <a:pt x="3573093" y="1482691"/>
                  <a:pt x="3573093" y="1510010"/>
                </a:cubicBezTo>
                <a:cubicBezTo>
                  <a:pt x="3573093" y="1531534"/>
                  <a:pt x="3572473" y="1549540"/>
                  <a:pt x="3571231" y="1564028"/>
                </a:cubicBezTo>
                <a:cubicBezTo>
                  <a:pt x="3569989" y="1578515"/>
                  <a:pt x="3568333" y="1590726"/>
                  <a:pt x="3566264" y="1600660"/>
                </a:cubicBezTo>
                <a:cubicBezTo>
                  <a:pt x="3564194" y="1610595"/>
                  <a:pt x="3561710" y="1618666"/>
                  <a:pt x="3558813" y="1624875"/>
                </a:cubicBezTo>
                <a:cubicBezTo>
                  <a:pt x="3555915" y="1631084"/>
                  <a:pt x="3549500" y="1638949"/>
                  <a:pt x="3539565" y="1648469"/>
                </a:cubicBezTo>
                <a:cubicBezTo>
                  <a:pt x="3529631" y="1657989"/>
                  <a:pt x="3512660" y="1669579"/>
                  <a:pt x="3488652" y="1683239"/>
                </a:cubicBezTo>
                <a:cubicBezTo>
                  <a:pt x="3464644" y="1696899"/>
                  <a:pt x="3437325" y="1709110"/>
                  <a:pt x="3406694" y="1719872"/>
                </a:cubicBezTo>
                <a:cubicBezTo>
                  <a:pt x="3376063" y="1730634"/>
                  <a:pt x="3342742" y="1739326"/>
                  <a:pt x="3306731" y="1745949"/>
                </a:cubicBezTo>
                <a:cubicBezTo>
                  <a:pt x="3270719" y="1752572"/>
                  <a:pt x="3233672" y="1755883"/>
                  <a:pt x="3195591" y="1755883"/>
                </a:cubicBezTo>
                <a:cubicBezTo>
                  <a:pt x="3110322" y="1755883"/>
                  <a:pt x="3034780" y="1742638"/>
                  <a:pt x="2968965" y="1716146"/>
                </a:cubicBezTo>
                <a:cubicBezTo>
                  <a:pt x="2903151" y="1689655"/>
                  <a:pt x="2847891" y="1650539"/>
                  <a:pt x="2803187" y="1598798"/>
                </a:cubicBezTo>
                <a:cubicBezTo>
                  <a:pt x="2758483" y="1547057"/>
                  <a:pt x="2724748" y="1483933"/>
                  <a:pt x="2701982" y="1409425"/>
                </a:cubicBezTo>
                <a:cubicBezTo>
                  <a:pt x="2679216" y="1334918"/>
                  <a:pt x="2667832" y="1249649"/>
                  <a:pt x="2667832" y="1153618"/>
                </a:cubicBezTo>
                <a:cubicBezTo>
                  <a:pt x="2667832" y="1042685"/>
                  <a:pt x="2681699" y="946861"/>
                  <a:pt x="2709432" y="866145"/>
                </a:cubicBezTo>
                <a:cubicBezTo>
                  <a:pt x="2737165" y="785429"/>
                  <a:pt x="2775867" y="718579"/>
                  <a:pt x="2825539" y="665597"/>
                </a:cubicBezTo>
                <a:cubicBezTo>
                  <a:pt x="2875211" y="612614"/>
                  <a:pt x="2933988" y="573291"/>
                  <a:pt x="3001873" y="547627"/>
                </a:cubicBezTo>
                <a:cubicBezTo>
                  <a:pt x="3069757" y="521963"/>
                  <a:pt x="3144264" y="509132"/>
                  <a:pt x="3225394" y="509132"/>
                </a:cubicBezTo>
                <a:close/>
                <a:moveTo>
                  <a:pt x="2158594" y="509132"/>
                </a:moveTo>
                <a:cubicBezTo>
                  <a:pt x="2191708" y="509132"/>
                  <a:pt x="2224201" y="512029"/>
                  <a:pt x="2256074" y="517824"/>
                </a:cubicBezTo>
                <a:cubicBezTo>
                  <a:pt x="2287947" y="523619"/>
                  <a:pt x="2317749" y="531484"/>
                  <a:pt x="2345483" y="541418"/>
                </a:cubicBezTo>
                <a:cubicBezTo>
                  <a:pt x="2373215" y="551352"/>
                  <a:pt x="2398051" y="562528"/>
                  <a:pt x="2419989" y="574946"/>
                </a:cubicBezTo>
                <a:cubicBezTo>
                  <a:pt x="2441927" y="587364"/>
                  <a:pt x="2457450" y="598126"/>
                  <a:pt x="2466557" y="607233"/>
                </a:cubicBezTo>
                <a:cubicBezTo>
                  <a:pt x="2475663" y="616339"/>
                  <a:pt x="2482079" y="623997"/>
                  <a:pt x="2485804" y="630206"/>
                </a:cubicBezTo>
                <a:cubicBezTo>
                  <a:pt x="2489530" y="636415"/>
                  <a:pt x="2492427" y="644486"/>
                  <a:pt x="2494497" y="654420"/>
                </a:cubicBezTo>
                <a:cubicBezTo>
                  <a:pt x="2496566" y="664355"/>
                  <a:pt x="2498222" y="676566"/>
                  <a:pt x="2499464" y="691053"/>
                </a:cubicBezTo>
                <a:cubicBezTo>
                  <a:pt x="2500705" y="705541"/>
                  <a:pt x="2501326" y="723133"/>
                  <a:pt x="2501326" y="743829"/>
                </a:cubicBezTo>
                <a:cubicBezTo>
                  <a:pt x="2501326" y="791845"/>
                  <a:pt x="2497187" y="825580"/>
                  <a:pt x="2488909" y="845035"/>
                </a:cubicBezTo>
                <a:cubicBezTo>
                  <a:pt x="2480630" y="864489"/>
                  <a:pt x="2469868" y="874216"/>
                  <a:pt x="2456622" y="874216"/>
                </a:cubicBezTo>
                <a:cubicBezTo>
                  <a:pt x="2442549" y="874216"/>
                  <a:pt x="2427647" y="868421"/>
                  <a:pt x="2411918" y="856831"/>
                </a:cubicBezTo>
                <a:cubicBezTo>
                  <a:pt x="2396189" y="845241"/>
                  <a:pt x="2377562" y="832410"/>
                  <a:pt x="2356038" y="818336"/>
                </a:cubicBezTo>
                <a:cubicBezTo>
                  <a:pt x="2334513" y="804262"/>
                  <a:pt x="2308850" y="791431"/>
                  <a:pt x="2279047" y="779841"/>
                </a:cubicBezTo>
                <a:cubicBezTo>
                  <a:pt x="2249244" y="768251"/>
                  <a:pt x="2213646" y="762456"/>
                  <a:pt x="2172254" y="762456"/>
                </a:cubicBezTo>
                <a:cubicBezTo>
                  <a:pt x="2091123" y="762456"/>
                  <a:pt x="2029034" y="793707"/>
                  <a:pt x="1985986" y="856210"/>
                </a:cubicBezTo>
                <a:cubicBezTo>
                  <a:pt x="1942937" y="918714"/>
                  <a:pt x="1921413" y="1010399"/>
                  <a:pt x="1921413" y="1131266"/>
                </a:cubicBezTo>
                <a:cubicBezTo>
                  <a:pt x="1921413" y="1190871"/>
                  <a:pt x="1926794" y="1243440"/>
                  <a:pt x="1937556" y="1288972"/>
                </a:cubicBezTo>
                <a:cubicBezTo>
                  <a:pt x="1948318" y="1334505"/>
                  <a:pt x="1964255" y="1372586"/>
                  <a:pt x="1985365" y="1403217"/>
                </a:cubicBezTo>
                <a:cubicBezTo>
                  <a:pt x="2006475" y="1433847"/>
                  <a:pt x="2032967" y="1456820"/>
                  <a:pt x="2064839" y="1472136"/>
                </a:cubicBezTo>
                <a:cubicBezTo>
                  <a:pt x="2096712" y="1487451"/>
                  <a:pt x="2133758" y="1495109"/>
                  <a:pt x="2175979" y="1495109"/>
                </a:cubicBezTo>
                <a:cubicBezTo>
                  <a:pt x="2219027" y="1495109"/>
                  <a:pt x="2256074" y="1488693"/>
                  <a:pt x="2287119" y="1475861"/>
                </a:cubicBezTo>
                <a:cubicBezTo>
                  <a:pt x="2318163" y="1463029"/>
                  <a:pt x="2345275" y="1448749"/>
                  <a:pt x="2368456" y="1433019"/>
                </a:cubicBezTo>
                <a:cubicBezTo>
                  <a:pt x="2391635" y="1417290"/>
                  <a:pt x="2411090" y="1403010"/>
                  <a:pt x="2426819" y="1390178"/>
                </a:cubicBezTo>
                <a:cubicBezTo>
                  <a:pt x="2442549" y="1377346"/>
                  <a:pt x="2455794" y="1370930"/>
                  <a:pt x="2466557" y="1370930"/>
                </a:cubicBezTo>
                <a:cubicBezTo>
                  <a:pt x="2474007" y="1370930"/>
                  <a:pt x="2480216" y="1373000"/>
                  <a:pt x="2485183" y="1377139"/>
                </a:cubicBezTo>
                <a:cubicBezTo>
                  <a:pt x="2490150" y="1381278"/>
                  <a:pt x="2494082" y="1388936"/>
                  <a:pt x="2496980" y="1400112"/>
                </a:cubicBezTo>
                <a:cubicBezTo>
                  <a:pt x="2499878" y="1411288"/>
                  <a:pt x="2502154" y="1425569"/>
                  <a:pt x="2503810" y="1442954"/>
                </a:cubicBezTo>
                <a:cubicBezTo>
                  <a:pt x="2505465" y="1460339"/>
                  <a:pt x="2506293" y="1482691"/>
                  <a:pt x="2506293" y="1510010"/>
                </a:cubicBezTo>
                <a:cubicBezTo>
                  <a:pt x="2506293" y="1531534"/>
                  <a:pt x="2505673" y="1549540"/>
                  <a:pt x="2504431" y="1564028"/>
                </a:cubicBezTo>
                <a:cubicBezTo>
                  <a:pt x="2503189" y="1578515"/>
                  <a:pt x="2501533" y="1590726"/>
                  <a:pt x="2499464" y="1600660"/>
                </a:cubicBezTo>
                <a:cubicBezTo>
                  <a:pt x="2497394" y="1610595"/>
                  <a:pt x="2494911" y="1618666"/>
                  <a:pt x="2492013" y="1624875"/>
                </a:cubicBezTo>
                <a:cubicBezTo>
                  <a:pt x="2489115" y="1631084"/>
                  <a:pt x="2482699" y="1638949"/>
                  <a:pt x="2472765" y="1648469"/>
                </a:cubicBezTo>
                <a:cubicBezTo>
                  <a:pt x="2462831" y="1657989"/>
                  <a:pt x="2445860" y="1669579"/>
                  <a:pt x="2421852" y="1683239"/>
                </a:cubicBezTo>
                <a:cubicBezTo>
                  <a:pt x="2397844" y="1696899"/>
                  <a:pt x="2370525" y="1709110"/>
                  <a:pt x="2339894" y="1719872"/>
                </a:cubicBezTo>
                <a:cubicBezTo>
                  <a:pt x="2309264" y="1730634"/>
                  <a:pt x="2275943" y="1739326"/>
                  <a:pt x="2239931" y="1745949"/>
                </a:cubicBezTo>
                <a:cubicBezTo>
                  <a:pt x="2203919" y="1752572"/>
                  <a:pt x="2166873" y="1755883"/>
                  <a:pt x="2128791" y="1755883"/>
                </a:cubicBezTo>
                <a:cubicBezTo>
                  <a:pt x="2043522" y="1755883"/>
                  <a:pt x="1967980" y="1742638"/>
                  <a:pt x="1902165" y="1716146"/>
                </a:cubicBezTo>
                <a:cubicBezTo>
                  <a:pt x="1836351" y="1689655"/>
                  <a:pt x="1781091" y="1650539"/>
                  <a:pt x="1736387" y="1598798"/>
                </a:cubicBezTo>
                <a:cubicBezTo>
                  <a:pt x="1691683" y="1547057"/>
                  <a:pt x="1657948" y="1483933"/>
                  <a:pt x="1635181" y="1409425"/>
                </a:cubicBezTo>
                <a:cubicBezTo>
                  <a:pt x="1612416" y="1334918"/>
                  <a:pt x="1601033" y="1249649"/>
                  <a:pt x="1601033" y="1153618"/>
                </a:cubicBezTo>
                <a:cubicBezTo>
                  <a:pt x="1601033" y="1042685"/>
                  <a:pt x="1614899" y="946861"/>
                  <a:pt x="1642632" y="866145"/>
                </a:cubicBezTo>
                <a:cubicBezTo>
                  <a:pt x="1670366" y="785429"/>
                  <a:pt x="1709068" y="718579"/>
                  <a:pt x="1758739" y="665597"/>
                </a:cubicBezTo>
                <a:cubicBezTo>
                  <a:pt x="1808411" y="612614"/>
                  <a:pt x="1867188" y="573291"/>
                  <a:pt x="1935073" y="547627"/>
                </a:cubicBezTo>
                <a:cubicBezTo>
                  <a:pt x="2002957" y="521963"/>
                  <a:pt x="2077464" y="509132"/>
                  <a:pt x="2158594" y="509132"/>
                </a:cubicBezTo>
                <a:close/>
                <a:moveTo>
                  <a:pt x="9173100" y="507890"/>
                </a:moveTo>
                <a:cubicBezTo>
                  <a:pt x="9183862" y="507890"/>
                  <a:pt x="9195452" y="508511"/>
                  <a:pt x="9207870" y="509753"/>
                </a:cubicBezTo>
                <a:cubicBezTo>
                  <a:pt x="9220288" y="510994"/>
                  <a:pt x="9233119" y="513064"/>
                  <a:pt x="9246365" y="515961"/>
                </a:cubicBezTo>
                <a:cubicBezTo>
                  <a:pt x="9259611" y="518859"/>
                  <a:pt x="9271201" y="522170"/>
                  <a:pt x="9281135" y="525896"/>
                </a:cubicBezTo>
                <a:cubicBezTo>
                  <a:pt x="9291069" y="529621"/>
                  <a:pt x="9298313" y="533554"/>
                  <a:pt x="9302866" y="537693"/>
                </a:cubicBezTo>
                <a:cubicBezTo>
                  <a:pt x="9307419" y="541832"/>
                  <a:pt x="9310731" y="546385"/>
                  <a:pt x="9312800" y="551352"/>
                </a:cubicBezTo>
                <a:cubicBezTo>
                  <a:pt x="9314870" y="556319"/>
                  <a:pt x="9316733" y="563149"/>
                  <a:pt x="9318389" y="571842"/>
                </a:cubicBezTo>
                <a:cubicBezTo>
                  <a:pt x="9320044" y="580534"/>
                  <a:pt x="9321286" y="593573"/>
                  <a:pt x="9322114" y="610958"/>
                </a:cubicBezTo>
                <a:cubicBezTo>
                  <a:pt x="9322942" y="628343"/>
                  <a:pt x="9323356" y="651937"/>
                  <a:pt x="9323356" y="681740"/>
                </a:cubicBezTo>
                <a:cubicBezTo>
                  <a:pt x="9323356" y="711543"/>
                  <a:pt x="9322528" y="735964"/>
                  <a:pt x="9320872" y="755005"/>
                </a:cubicBezTo>
                <a:cubicBezTo>
                  <a:pt x="9319216" y="774046"/>
                  <a:pt x="9316733" y="788947"/>
                  <a:pt x="9313421" y="799709"/>
                </a:cubicBezTo>
                <a:cubicBezTo>
                  <a:pt x="9310110" y="810471"/>
                  <a:pt x="9305764" y="817922"/>
                  <a:pt x="9300383" y="822062"/>
                </a:cubicBezTo>
                <a:cubicBezTo>
                  <a:pt x="9295002" y="826201"/>
                  <a:pt x="9288172" y="828270"/>
                  <a:pt x="9279893" y="828270"/>
                </a:cubicBezTo>
                <a:cubicBezTo>
                  <a:pt x="9273270" y="828270"/>
                  <a:pt x="9265820" y="826822"/>
                  <a:pt x="9257541" y="823924"/>
                </a:cubicBezTo>
                <a:cubicBezTo>
                  <a:pt x="9249262" y="821027"/>
                  <a:pt x="9239949" y="817922"/>
                  <a:pt x="9229601" y="814611"/>
                </a:cubicBezTo>
                <a:cubicBezTo>
                  <a:pt x="9219253" y="811299"/>
                  <a:pt x="9207870" y="808195"/>
                  <a:pt x="9195452" y="805297"/>
                </a:cubicBezTo>
                <a:cubicBezTo>
                  <a:pt x="9183034" y="802400"/>
                  <a:pt x="9169374" y="800951"/>
                  <a:pt x="9154473" y="800951"/>
                </a:cubicBezTo>
                <a:cubicBezTo>
                  <a:pt x="9137088" y="800951"/>
                  <a:pt x="9119703" y="804469"/>
                  <a:pt x="9102318" y="811506"/>
                </a:cubicBezTo>
                <a:cubicBezTo>
                  <a:pt x="9084933" y="818543"/>
                  <a:pt x="9066927" y="829512"/>
                  <a:pt x="9048300" y="844414"/>
                </a:cubicBezTo>
                <a:cubicBezTo>
                  <a:pt x="9029674" y="859315"/>
                  <a:pt x="9010219" y="879184"/>
                  <a:pt x="8989936" y="904019"/>
                </a:cubicBezTo>
                <a:cubicBezTo>
                  <a:pt x="8969654" y="928855"/>
                  <a:pt x="8947923" y="959486"/>
                  <a:pt x="8924743" y="995911"/>
                </a:cubicBezTo>
                <a:lnTo>
                  <a:pt x="8924743" y="1686343"/>
                </a:lnTo>
                <a:cubicBezTo>
                  <a:pt x="8924743" y="1694622"/>
                  <a:pt x="8922259" y="1701866"/>
                  <a:pt x="8917292" y="1708075"/>
                </a:cubicBezTo>
                <a:cubicBezTo>
                  <a:pt x="8912325" y="1714284"/>
                  <a:pt x="8903839" y="1719458"/>
                  <a:pt x="8891835" y="1723597"/>
                </a:cubicBezTo>
                <a:cubicBezTo>
                  <a:pt x="8879832" y="1727736"/>
                  <a:pt x="8863895" y="1730841"/>
                  <a:pt x="8844027" y="1732910"/>
                </a:cubicBezTo>
                <a:cubicBezTo>
                  <a:pt x="8824158" y="1734980"/>
                  <a:pt x="8798909" y="1736015"/>
                  <a:pt x="8768278" y="1736015"/>
                </a:cubicBezTo>
                <a:cubicBezTo>
                  <a:pt x="8737648" y="1736015"/>
                  <a:pt x="8712398" y="1734980"/>
                  <a:pt x="8692530" y="1732910"/>
                </a:cubicBezTo>
                <a:cubicBezTo>
                  <a:pt x="8672661" y="1730841"/>
                  <a:pt x="8656725" y="1727736"/>
                  <a:pt x="8644721" y="1723597"/>
                </a:cubicBezTo>
                <a:cubicBezTo>
                  <a:pt x="8632717" y="1719458"/>
                  <a:pt x="8624231" y="1714284"/>
                  <a:pt x="8619264" y="1708075"/>
                </a:cubicBezTo>
                <a:cubicBezTo>
                  <a:pt x="8614297" y="1701866"/>
                  <a:pt x="8611814" y="1694622"/>
                  <a:pt x="8611814" y="1686343"/>
                </a:cubicBezTo>
                <a:lnTo>
                  <a:pt x="8611814" y="578672"/>
                </a:lnTo>
                <a:cubicBezTo>
                  <a:pt x="8611814" y="570393"/>
                  <a:pt x="8613883" y="563149"/>
                  <a:pt x="8618023" y="556940"/>
                </a:cubicBezTo>
                <a:cubicBezTo>
                  <a:pt x="8622162" y="550732"/>
                  <a:pt x="8629613" y="545557"/>
                  <a:pt x="8640375" y="541418"/>
                </a:cubicBezTo>
                <a:cubicBezTo>
                  <a:pt x="8651137" y="537279"/>
                  <a:pt x="8665003" y="534174"/>
                  <a:pt x="8681974" y="532105"/>
                </a:cubicBezTo>
                <a:cubicBezTo>
                  <a:pt x="8698946" y="530035"/>
                  <a:pt x="8720263" y="529000"/>
                  <a:pt x="8745926" y="529000"/>
                </a:cubicBezTo>
                <a:cubicBezTo>
                  <a:pt x="8772417" y="529000"/>
                  <a:pt x="8794355" y="530035"/>
                  <a:pt x="8811740" y="532105"/>
                </a:cubicBezTo>
                <a:cubicBezTo>
                  <a:pt x="8829125" y="534174"/>
                  <a:pt x="8842578" y="537279"/>
                  <a:pt x="8852098" y="541418"/>
                </a:cubicBezTo>
                <a:cubicBezTo>
                  <a:pt x="8861619" y="545557"/>
                  <a:pt x="8868449" y="550732"/>
                  <a:pt x="8872588" y="556940"/>
                </a:cubicBezTo>
                <a:cubicBezTo>
                  <a:pt x="8876727" y="563149"/>
                  <a:pt x="8878797" y="570393"/>
                  <a:pt x="8878797" y="578672"/>
                </a:cubicBezTo>
                <a:lnTo>
                  <a:pt x="8878797" y="716510"/>
                </a:lnTo>
                <a:cubicBezTo>
                  <a:pt x="8907772" y="675117"/>
                  <a:pt x="8935091" y="640968"/>
                  <a:pt x="8960755" y="614062"/>
                </a:cubicBezTo>
                <a:cubicBezTo>
                  <a:pt x="8986418" y="587157"/>
                  <a:pt x="9010840" y="565840"/>
                  <a:pt x="9034020" y="550111"/>
                </a:cubicBezTo>
                <a:cubicBezTo>
                  <a:pt x="9057200" y="534381"/>
                  <a:pt x="9080380" y="523412"/>
                  <a:pt x="9103560" y="517203"/>
                </a:cubicBezTo>
                <a:cubicBezTo>
                  <a:pt x="9126740" y="510994"/>
                  <a:pt x="9149920" y="507890"/>
                  <a:pt x="9173100" y="507890"/>
                </a:cubicBezTo>
                <a:close/>
                <a:moveTo>
                  <a:pt x="7835903" y="507890"/>
                </a:moveTo>
                <a:cubicBezTo>
                  <a:pt x="7928623" y="507890"/>
                  <a:pt x="8007890" y="521550"/>
                  <a:pt x="8073705" y="548869"/>
                </a:cubicBezTo>
                <a:cubicBezTo>
                  <a:pt x="8139519" y="576188"/>
                  <a:pt x="8193537" y="614062"/>
                  <a:pt x="8235758" y="662492"/>
                </a:cubicBezTo>
                <a:cubicBezTo>
                  <a:pt x="8277978" y="710922"/>
                  <a:pt x="8309023" y="768251"/>
                  <a:pt x="8328891" y="834479"/>
                </a:cubicBezTo>
                <a:cubicBezTo>
                  <a:pt x="8348760" y="900708"/>
                  <a:pt x="8358694" y="972731"/>
                  <a:pt x="8358694" y="1050550"/>
                </a:cubicBezTo>
                <a:lnTo>
                  <a:pt x="8358694" y="1100221"/>
                </a:lnTo>
                <a:cubicBezTo>
                  <a:pt x="8358694" y="1138303"/>
                  <a:pt x="8350209" y="1166450"/>
                  <a:pt x="8333238" y="1184663"/>
                </a:cubicBezTo>
                <a:cubicBezTo>
                  <a:pt x="8316267" y="1202875"/>
                  <a:pt x="8292880" y="1211982"/>
                  <a:pt x="8263077" y="1211982"/>
                </a:cubicBezTo>
                <a:lnTo>
                  <a:pt x="7588788" y="1211982"/>
                </a:lnTo>
                <a:cubicBezTo>
                  <a:pt x="7588788" y="1259170"/>
                  <a:pt x="7594376" y="1302011"/>
                  <a:pt x="7605552" y="1340507"/>
                </a:cubicBezTo>
                <a:cubicBezTo>
                  <a:pt x="7616728" y="1379002"/>
                  <a:pt x="7634527" y="1411702"/>
                  <a:pt x="7658949" y="1438607"/>
                </a:cubicBezTo>
                <a:cubicBezTo>
                  <a:pt x="7683370" y="1465513"/>
                  <a:pt x="7714829" y="1486002"/>
                  <a:pt x="7753324" y="1500076"/>
                </a:cubicBezTo>
                <a:cubicBezTo>
                  <a:pt x="7791819" y="1514149"/>
                  <a:pt x="7837972" y="1521186"/>
                  <a:pt x="7891783" y="1521186"/>
                </a:cubicBezTo>
                <a:cubicBezTo>
                  <a:pt x="7946422" y="1521186"/>
                  <a:pt x="7994437" y="1517254"/>
                  <a:pt x="8035830" y="1509389"/>
                </a:cubicBezTo>
                <a:cubicBezTo>
                  <a:pt x="8077224" y="1501525"/>
                  <a:pt x="8113028" y="1492832"/>
                  <a:pt x="8143245" y="1483312"/>
                </a:cubicBezTo>
                <a:cubicBezTo>
                  <a:pt x="8173462" y="1473791"/>
                  <a:pt x="8198504" y="1465099"/>
                  <a:pt x="8218373" y="1457234"/>
                </a:cubicBezTo>
                <a:cubicBezTo>
                  <a:pt x="8238241" y="1449370"/>
                  <a:pt x="8254384" y="1445437"/>
                  <a:pt x="8266802" y="1445437"/>
                </a:cubicBezTo>
                <a:cubicBezTo>
                  <a:pt x="8274253" y="1445437"/>
                  <a:pt x="8280462" y="1446886"/>
                  <a:pt x="8285429" y="1449783"/>
                </a:cubicBezTo>
                <a:cubicBezTo>
                  <a:pt x="8290396" y="1452681"/>
                  <a:pt x="8294536" y="1457855"/>
                  <a:pt x="8297847" y="1465306"/>
                </a:cubicBezTo>
                <a:cubicBezTo>
                  <a:pt x="8301158" y="1472757"/>
                  <a:pt x="8303435" y="1483312"/>
                  <a:pt x="8304677" y="1496971"/>
                </a:cubicBezTo>
                <a:cubicBezTo>
                  <a:pt x="8305918" y="1510631"/>
                  <a:pt x="8306539" y="1527809"/>
                  <a:pt x="8306539" y="1548505"/>
                </a:cubicBezTo>
                <a:cubicBezTo>
                  <a:pt x="8306539" y="1566718"/>
                  <a:pt x="8306125" y="1582241"/>
                  <a:pt x="8305297" y="1595072"/>
                </a:cubicBezTo>
                <a:cubicBezTo>
                  <a:pt x="8304470" y="1607904"/>
                  <a:pt x="8303228" y="1618873"/>
                  <a:pt x="8301572" y="1627980"/>
                </a:cubicBezTo>
                <a:cubicBezTo>
                  <a:pt x="8299916" y="1637086"/>
                  <a:pt x="8297433" y="1644744"/>
                  <a:pt x="8294121" y="1650953"/>
                </a:cubicBezTo>
                <a:cubicBezTo>
                  <a:pt x="8290811" y="1657162"/>
                  <a:pt x="8286464" y="1663163"/>
                  <a:pt x="8281083" y="1668958"/>
                </a:cubicBezTo>
                <a:cubicBezTo>
                  <a:pt x="8275702" y="1674753"/>
                  <a:pt x="8261008" y="1682618"/>
                  <a:pt x="8236999" y="1692552"/>
                </a:cubicBezTo>
                <a:cubicBezTo>
                  <a:pt x="8212991" y="1702487"/>
                  <a:pt x="8182361" y="1712214"/>
                  <a:pt x="8145107" y="1721734"/>
                </a:cubicBezTo>
                <a:cubicBezTo>
                  <a:pt x="8107854" y="1731255"/>
                  <a:pt x="8065219" y="1739533"/>
                  <a:pt x="8017203" y="1746570"/>
                </a:cubicBezTo>
                <a:cubicBezTo>
                  <a:pt x="7969188" y="1753607"/>
                  <a:pt x="7917861" y="1757125"/>
                  <a:pt x="7863222" y="1757125"/>
                </a:cubicBezTo>
                <a:cubicBezTo>
                  <a:pt x="7764707" y="1757125"/>
                  <a:pt x="7678403" y="1744707"/>
                  <a:pt x="7604310" y="1719872"/>
                </a:cubicBezTo>
                <a:cubicBezTo>
                  <a:pt x="7530217" y="1695036"/>
                  <a:pt x="7468335" y="1657368"/>
                  <a:pt x="7418663" y="1606869"/>
                </a:cubicBezTo>
                <a:cubicBezTo>
                  <a:pt x="7368992" y="1556370"/>
                  <a:pt x="7331945" y="1492625"/>
                  <a:pt x="7307524" y="1415634"/>
                </a:cubicBezTo>
                <a:cubicBezTo>
                  <a:pt x="7283103" y="1338644"/>
                  <a:pt x="7270891" y="1248407"/>
                  <a:pt x="7270891" y="1144925"/>
                </a:cubicBezTo>
                <a:cubicBezTo>
                  <a:pt x="7270891" y="1046411"/>
                  <a:pt x="7283723" y="957623"/>
                  <a:pt x="7309386" y="878563"/>
                </a:cubicBezTo>
                <a:cubicBezTo>
                  <a:pt x="7335050" y="799502"/>
                  <a:pt x="7372303" y="732446"/>
                  <a:pt x="7421147" y="677393"/>
                </a:cubicBezTo>
                <a:cubicBezTo>
                  <a:pt x="7469991" y="622341"/>
                  <a:pt x="7529389" y="580327"/>
                  <a:pt x="7599343" y="551352"/>
                </a:cubicBezTo>
                <a:cubicBezTo>
                  <a:pt x="7669297" y="522377"/>
                  <a:pt x="7748151" y="507890"/>
                  <a:pt x="7835903" y="507890"/>
                </a:cubicBezTo>
                <a:close/>
                <a:moveTo>
                  <a:pt x="5759821" y="428416"/>
                </a:moveTo>
                <a:lnTo>
                  <a:pt x="5532574" y="1111397"/>
                </a:lnTo>
                <a:lnTo>
                  <a:pt x="5988309" y="1111397"/>
                </a:lnTo>
                <a:lnTo>
                  <a:pt x="5761062" y="428416"/>
                </a:lnTo>
                <a:close/>
                <a:moveTo>
                  <a:pt x="721096" y="428416"/>
                </a:moveTo>
                <a:lnTo>
                  <a:pt x="493849" y="1111397"/>
                </a:lnTo>
                <a:lnTo>
                  <a:pt x="949584" y="1111397"/>
                </a:lnTo>
                <a:lnTo>
                  <a:pt x="722337" y="428416"/>
                </a:lnTo>
                <a:close/>
                <a:moveTo>
                  <a:pt x="9725308" y="237181"/>
                </a:moveTo>
                <a:cubicBezTo>
                  <a:pt x="9755939" y="237181"/>
                  <a:pt x="9781395" y="238216"/>
                  <a:pt x="9801678" y="240285"/>
                </a:cubicBezTo>
                <a:cubicBezTo>
                  <a:pt x="9821960" y="242355"/>
                  <a:pt x="9837896" y="245666"/>
                  <a:pt x="9849486" y="250220"/>
                </a:cubicBezTo>
                <a:cubicBezTo>
                  <a:pt x="9861076" y="254773"/>
                  <a:pt x="9869355" y="260361"/>
                  <a:pt x="9874322" y="266984"/>
                </a:cubicBezTo>
                <a:cubicBezTo>
                  <a:pt x="9879289" y="273606"/>
                  <a:pt x="9881773" y="281057"/>
                  <a:pt x="9881773" y="289336"/>
                </a:cubicBezTo>
                <a:lnTo>
                  <a:pt x="9881773" y="536451"/>
                </a:lnTo>
                <a:lnTo>
                  <a:pt x="10122679" y="536451"/>
                </a:lnTo>
                <a:cubicBezTo>
                  <a:pt x="10130958" y="536451"/>
                  <a:pt x="10138201" y="538521"/>
                  <a:pt x="10144410" y="542660"/>
                </a:cubicBezTo>
                <a:cubicBezTo>
                  <a:pt x="10150619" y="546799"/>
                  <a:pt x="10155794" y="553629"/>
                  <a:pt x="10159932" y="563149"/>
                </a:cubicBezTo>
                <a:cubicBezTo>
                  <a:pt x="10164072" y="572670"/>
                  <a:pt x="10167176" y="585709"/>
                  <a:pt x="10169246" y="602266"/>
                </a:cubicBezTo>
                <a:cubicBezTo>
                  <a:pt x="10171317" y="618823"/>
                  <a:pt x="10172350" y="639105"/>
                  <a:pt x="10172350" y="663113"/>
                </a:cubicBezTo>
                <a:cubicBezTo>
                  <a:pt x="10172350" y="708645"/>
                  <a:pt x="10168212" y="741138"/>
                  <a:pt x="10159932" y="760593"/>
                </a:cubicBezTo>
                <a:cubicBezTo>
                  <a:pt x="10151654" y="780048"/>
                  <a:pt x="10139650" y="789775"/>
                  <a:pt x="10123921" y="789775"/>
                </a:cubicBezTo>
                <a:lnTo>
                  <a:pt x="9881773" y="789775"/>
                </a:lnTo>
                <a:lnTo>
                  <a:pt x="9881773" y="1310083"/>
                </a:lnTo>
                <a:cubicBezTo>
                  <a:pt x="9881773" y="1370516"/>
                  <a:pt x="9891293" y="1415841"/>
                  <a:pt x="9910334" y="1446058"/>
                </a:cubicBezTo>
                <a:cubicBezTo>
                  <a:pt x="9929374" y="1476275"/>
                  <a:pt x="9963317" y="1491383"/>
                  <a:pt x="10012160" y="1491383"/>
                </a:cubicBezTo>
                <a:cubicBezTo>
                  <a:pt x="10028717" y="1491383"/>
                  <a:pt x="10043619" y="1489935"/>
                  <a:pt x="10056864" y="1487037"/>
                </a:cubicBezTo>
                <a:cubicBezTo>
                  <a:pt x="10070110" y="1484140"/>
                  <a:pt x="10081907" y="1480828"/>
                  <a:pt x="10092255" y="1477103"/>
                </a:cubicBezTo>
                <a:cubicBezTo>
                  <a:pt x="10102603" y="1473377"/>
                  <a:pt x="10111296" y="1470066"/>
                  <a:pt x="10118333" y="1467168"/>
                </a:cubicBezTo>
                <a:cubicBezTo>
                  <a:pt x="10125369" y="1464271"/>
                  <a:pt x="10131785" y="1462822"/>
                  <a:pt x="10137580" y="1462822"/>
                </a:cubicBezTo>
                <a:cubicBezTo>
                  <a:pt x="10142548" y="1462822"/>
                  <a:pt x="10147308" y="1464271"/>
                  <a:pt x="10151861" y="1467168"/>
                </a:cubicBezTo>
                <a:cubicBezTo>
                  <a:pt x="10156415" y="1470066"/>
                  <a:pt x="10159932" y="1475861"/>
                  <a:pt x="10162416" y="1484553"/>
                </a:cubicBezTo>
                <a:cubicBezTo>
                  <a:pt x="10164900" y="1493246"/>
                  <a:pt x="10167176" y="1505043"/>
                  <a:pt x="10169246" y="1519944"/>
                </a:cubicBezTo>
                <a:cubicBezTo>
                  <a:pt x="10171317" y="1534846"/>
                  <a:pt x="10172350" y="1553886"/>
                  <a:pt x="10172350" y="1577066"/>
                </a:cubicBezTo>
                <a:cubicBezTo>
                  <a:pt x="10172350" y="1613492"/>
                  <a:pt x="10170075" y="1641432"/>
                  <a:pt x="10165521" y="1660887"/>
                </a:cubicBezTo>
                <a:cubicBezTo>
                  <a:pt x="10160967" y="1680342"/>
                  <a:pt x="10154965" y="1694001"/>
                  <a:pt x="10147515" y="1701866"/>
                </a:cubicBezTo>
                <a:cubicBezTo>
                  <a:pt x="10140064" y="1709730"/>
                  <a:pt x="10129095" y="1716767"/>
                  <a:pt x="10114607" y="1722976"/>
                </a:cubicBezTo>
                <a:cubicBezTo>
                  <a:pt x="10100120" y="1729185"/>
                  <a:pt x="10083149" y="1734566"/>
                  <a:pt x="10063694" y="1739119"/>
                </a:cubicBezTo>
                <a:cubicBezTo>
                  <a:pt x="10044240" y="1743672"/>
                  <a:pt x="10023129" y="1747191"/>
                  <a:pt x="10000363" y="1749674"/>
                </a:cubicBezTo>
                <a:cubicBezTo>
                  <a:pt x="9977597" y="1752158"/>
                  <a:pt x="9954624" y="1753400"/>
                  <a:pt x="9931444" y="1753400"/>
                </a:cubicBezTo>
                <a:cubicBezTo>
                  <a:pt x="9869355" y="1753400"/>
                  <a:pt x="9815544" y="1745535"/>
                  <a:pt x="9770012" y="1729806"/>
                </a:cubicBezTo>
                <a:cubicBezTo>
                  <a:pt x="9724480" y="1714077"/>
                  <a:pt x="9686813" y="1689862"/>
                  <a:pt x="9657010" y="1657162"/>
                </a:cubicBezTo>
                <a:cubicBezTo>
                  <a:pt x="9627207" y="1624461"/>
                  <a:pt x="9605269" y="1583275"/>
                  <a:pt x="9591195" y="1533604"/>
                </a:cubicBezTo>
                <a:cubicBezTo>
                  <a:pt x="9577122" y="1483933"/>
                  <a:pt x="9570085" y="1425155"/>
                  <a:pt x="9570085" y="1357271"/>
                </a:cubicBezTo>
                <a:lnTo>
                  <a:pt x="9570085" y="789775"/>
                </a:lnTo>
                <a:lnTo>
                  <a:pt x="9437214" y="789775"/>
                </a:lnTo>
                <a:cubicBezTo>
                  <a:pt x="9421485" y="789775"/>
                  <a:pt x="9409481" y="780048"/>
                  <a:pt x="9401202" y="760593"/>
                </a:cubicBezTo>
                <a:cubicBezTo>
                  <a:pt x="9392923" y="741138"/>
                  <a:pt x="9388784" y="708645"/>
                  <a:pt x="9388784" y="663113"/>
                </a:cubicBezTo>
                <a:cubicBezTo>
                  <a:pt x="9388784" y="639105"/>
                  <a:pt x="9389819" y="618823"/>
                  <a:pt x="9391889" y="602266"/>
                </a:cubicBezTo>
                <a:cubicBezTo>
                  <a:pt x="9393958" y="585709"/>
                  <a:pt x="9397063" y="572670"/>
                  <a:pt x="9401202" y="563149"/>
                </a:cubicBezTo>
                <a:cubicBezTo>
                  <a:pt x="9405341" y="553629"/>
                  <a:pt x="9410515" y="546799"/>
                  <a:pt x="9416724" y="542660"/>
                </a:cubicBezTo>
                <a:cubicBezTo>
                  <a:pt x="9422933" y="538521"/>
                  <a:pt x="9430177" y="536451"/>
                  <a:pt x="9438456" y="536451"/>
                </a:cubicBezTo>
                <a:lnTo>
                  <a:pt x="9570085" y="536451"/>
                </a:lnTo>
                <a:lnTo>
                  <a:pt x="9570085" y="289336"/>
                </a:lnTo>
                <a:cubicBezTo>
                  <a:pt x="9570085" y="281057"/>
                  <a:pt x="9572361" y="273606"/>
                  <a:pt x="9576915" y="266984"/>
                </a:cubicBezTo>
                <a:cubicBezTo>
                  <a:pt x="9581468" y="260361"/>
                  <a:pt x="9589746" y="254773"/>
                  <a:pt x="9601750" y="250220"/>
                </a:cubicBezTo>
                <a:cubicBezTo>
                  <a:pt x="9613754" y="245666"/>
                  <a:pt x="9629897" y="242355"/>
                  <a:pt x="9650180" y="240285"/>
                </a:cubicBezTo>
                <a:cubicBezTo>
                  <a:pt x="9670462" y="238216"/>
                  <a:pt x="9695505" y="237181"/>
                  <a:pt x="9725308" y="237181"/>
                </a:cubicBezTo>
                <a:close/>
                <a:moveTo>
                  <a:pt x="5764788" y="114244"/>
                </a:moveTo>
                <a:cubicBezTo>
                  <a:pt x="5813631" y="114244"/>
                  <a:pt x="5852540" y="114865"/>
                  <a:pt x="5881515" y="116107"/>
                </a:cubicBezTo>
                <a:cubicBezTo>
                  <a:pt x="5910490" y="117349"/>
                  <a:pt x="5933049" y="120246"/>
                  <a:pt x="5949193" y="124799"/>
                </a:cubicBezTo>
                <a:cubicBezTo>
                  <a:pt x="5965336" y="129352"/>
                  <a:pt x="5976926" y="136182"/>
                  <a:pt x="5983963" y="145289"/>
                </a:cubicBezTo>
                <a:cubicBezTo>
                  <a:pt x="5990999" y="154395"/>
                  <a:pt x="5997001" y="166813"/>
                  <a:pt x="6001969" y="182542"/>
                </a:cubicBezTo>
                <a:lnTo>
                  <a:pt x="6498682" y="1606869"/>
                </a:lnTo>
                <a:cubicBezTo>
                  <a:pt x="6508617" y="1636672"/>
                  <a:pt x="6514826" y="1660266"/>
                  <a:pt x="6517309" y="1677651"/>
                </a:cubicBezTo>
                <a:cubicBezTo>
                  <a:pt x="6519793" y="1695036"/>
                  <a:pt x="6516481" y="1708075"/>
                  <a:pt x="6507375" y="1716767"/>
                </a:cubicBezTo>
                <a:cubicBezTo>
                  <a:pt x="6498268" y="1725460"/>
                  <a:pt x="6482125" y="1730841"/>
                  <a:pt x="6458945" y="1732910"/>
                </a:cubicBezTo>
                <a:cubicBezTo>
                  <a:pt x="6435765" y="1734980"/>
                  <a:pt x="6403893" y="1736015"/>
                  <a:pt x="6363328" y="1736015"/>
                </a:cubicBezTo>
                <a:cubicBezTo>
                  <a:pt x="6321107" y="1736015"/>
                  <a:pt x="6288200" y="1735394"/>
                  <a:pt x="6264606" y="1734152"/>
                </a:cubicBezTo>
                <a:cubicBezTo>
                  <a:pt x="6241012" y="1732910"/>
                  <a:pt x="6223006" y="1730427"/>
                  <a:pt x="6210588" y="1726701"/>
                </a:cubicBezTo>
                <a:cubicBezTo>
                  <a:pt x="6198170" y="1722976"/>
                  <a:pt x="6189478" y="1717802"/>
                  <a:pt x="6184511" y="1711179"/>
                </a:cubicBezTo>
                <a:cubicBezTo>
                  <a:pt x="6179544" y="1704556"/>
                  <a:pt x="6175404" y="1695864"/>
                  <a:pt x="6172093" y="1685102"/>
                </a:cubicBezTo>
                <a:lnTo>
                  <a:pt x="6064058" y="1362238"/>
                </a:lnTo>
                <a:lnTo>
                  <a:pt x="5460550" y="1362238"/>
                </a:lnTo>
                <a:lnTo>
                  <a:pt x="5358724" y="1676409"/>
                </a:lnTo>
                <a:cubicBezTo>
                  <a:pt x="5355413" y="1687999"/>
                  <a:pt x="5351066" y="1697727"/>
                  <a:pt x="5345685" y="1705591"/>
                </a:cubicBezTo>
                <a:cubicBezTo>
                  <a:pt x="5340304" y="1713456"/>
                  <a:pt x="5331612" y="1719665"/>
                  <a:pt x="5319608" y="1724218"/>
                </a:cubicBezTo>
                <a:cubicBezTo>
                  <a:pt x="5307604" y="1728771"/>
                  <a:pt x="5290633" y="1731876"/>
                  <a:pt x="5268695" y="1733531"/>
                </a:cubicBezTo>
                <a:cubicBezTo>
                  <a:pt x="5246756" y="1735187"/>
                  <a:pt x="5217988" y="1736015"/>
                  <a:pt x="5182391" y="1736015"/>
                </a:cubicBezTo>
                <a:cubicBezTo>
                  <a:pt x="5144309" y="1736015"/>
                  <a:pt x="5114506" y="1734773"/>
                  <a:pt x="5092982" y="1732290"/>
                </a:cubicBezTo>
                <a:cubicBezTo>
                  <a:pt x="5071458" y="1729806"/>
                  <a:pt x="5056556" y="1723804"/>
                  <a:pt x="5048278" y="1714284"/>
                </a:cubicBezTo>
                <a:cubicBezTo>
                  <a:pt x="5039999" y="1704763"/>
                  <a:pt x="5037102" y="1691311"/>
                  <a:pt x="5039585" y="1673926"/>
                </a:cubicBezTo>
                <a:cubicBezTo>
                  <a:pt x="5042069" y="1656541"/>
                  <a:pt x="5048278" y="1633361"/>
                  <a:pt x="5058212" y="1604386"/>
                </a:cubicBezTo>
                <a:lnTo>
                  <a:pt x="5553684" y="178817"/>
                </a:lnTo>
                <a:cubicBezTo>
                  <a:pt x="5558651" y="164744"/>
                  <a:pt x="5564446" y="153360"/>
                  <a:pt x="5571069" y="144668"/>
                </a:cubicBezTo>
                <a:cubicBezTo>
                  <a:pt x="5577692" y="135976"/>
                  <a:pt x="5588247" y="129352"/>
                  <a:pt x="5602735" y="124799"/>
                </a:cubicBezTo>
                <a:cubicBezTo>
                  <a:pt x="5617222" y="120246"/>
                  <a:pt x="5637298" y="117349"/>
                  <a:pt x="5662961" y="116107"/>
                </a:cubicBezTo>
                <a:cubicBezTo>
                  <a:pt x="5688625" y="114865"/>
                  <a:pt x="5722567" y="114244"/>
                  <a:pt x="5764788" y="114244"/>
                </a:cubicBezTo>
                <a:close/>
                <a:moveTo>
                  <a:pt x="726063" y="114244"/>
                </a:moveTo>
                <a:cubicBezTo>
                  <a:pt x="774906" y="114244"/>
                  <a:pt x="813815" y="114865"/>
                  <a:pt x="842790" y="116107"/>
                </a:cubicBezTo>
                <a:cubicBezTo>
                  <a:pt x="871765" y="117349"/>
                  <a:pt x="894324" y="120246"/>
                  <a:pt x="910468" y="124799"/>
                </a:cubicBezTo>
                <a:cubicBezTo>
                  <a:pt x="926611" y="129352"/>
                  <a:pt x="938201" y="136182"/>
                  <a:pt x="945238" y="145289"/>
                </a:cubicBezTo>
                <a:cubicBezTo>
                  <a:pt x="952274" y="154395"/>
                  <a:pt x="958276" y="166813"/>
                  <a:pt x="963243" y="182542"/>
                </a:cubicBezTo>
                <a:lnTo>
                  <a:pt x="1459958" y="1606869"/>
                </a:lnTo>
                <a:cubicBezTo>
                  <a:pt x="1469892" y="1636672"/>
                  <a:pt x="1476101" y="1660266"/>
                  <a:pt x="1478584" y="1677651"/>
                </a:cubicBezTo>
                <a:cubicBezTo>
                  <a:pt x="1481068" y="1695036"/>
                  <a:pt x="1477756" y="1708075"/>
                  <a:pt x="1468650" y="1716767"/>
                </a:cubicBezTo>
                <a:cubicBezTo>
                  <a:pt x="1459544" y="1725460"/>
                  <a:pt x="1443400" y="1730841"/>
                  <a:pt x="1420220" y="1732910"/>
                </a:cubicBezTo>
                <a:cubicBezTo>
                  <a:pt x="1397040" y="1734980"/>
                  <a:pt x="1365168" y="1736015"/>
                  <a:pt x="1324603" y="1736015"/>
                </a:cubicBezTo>
                <a:cubicBezTo>
                  <a:pt x="1282382" y="1736015"/>
                  <a:pt x="1249475" y="1735394"/>
                  <a:pt x="1225881" y="1734152"/>
                </a:cubicBezTo>
                <a:cubicBezTo>
                  <a:pt x="1202287" y="1732910"/>
                  <a:pt x="1184281" y="1730427"/>
                  <a:pt x="1171863" y="1726701"/>
                </a:cubicBezTo>
                <a:cubicBezTo>
                  <a:pt x="1159445" y="1722976"/>
                  <a:pt x="1150753" y="1717802"/>
                  <a:pt x="1145786" y="1711179"/>
                </a:cubicBezTo>
                <a:cubicBezTo>
                  <a:pt x="1140819" y="1704556"/>
                  <a:pt x="1136679" y="1695864"/>
                  <a:pt x="1133368" y="1685102"/>
                </a:cubicBezTo>
                <a:lnTo>
                  <a:pt x="1025333" y="1362238"/>
                </a:lnTo>
                <a:lnTo>
                  <a:pt x="421825" y="1362238"/>
                </a:lnTo>
                <a:lnTo>
                  <a:pt x="319999" y="1676409"/>
                </a:lnTo>
                <a:cubicBezTo>
                  <a:pt x="316688" y="1687999"/>
                  <a:pt x="312341" y="1697727"/>
                  <a:pt x="306960" y="1705591"/>
                </a:cubicBezTo>
                <a:cubicBezTo>
                  <a:pt x="301579" y="1713456"/>
                  <a:pt x="292887" y="1719665"/>
                  <a:pt x="280883" y="1724218"/>
                </a:cubicBezTo>
                <a:cubicBezTo>
                  <a:pt x="268879" y="1728771"/>
                  <a:pt x="251908" y="1731876"/>
                  <a:pt x="229969" y="1733531"/>
                </a:cubicBezTo>
                <a:cubicBezTo>
                  <a:pt x="208031" y="1735187"/>
                  <a:pt x="179263" y="1736015"/>
                  <a:pt x="143666" y="1736015"/>
                </a:cubicBezTo>
                <a:cubicBezTo>
                  <a:pt x="105584" y="1736015"/>
                  <a:pt x="75781" y="1734773"/>
                  <a:pt x="54257" y="1732290"/>
                </a:cubicBezTo>
                <a:cubicBezTo>
                  <a:pt x="32733" y="1729806"/>
                  <a:pt x="17831" y="1723804"/>
                  <a:pt x="9553" y="1714284"/>
                </a:cubicBezTo>
                <a:cubicBezTo>
                  <a:pt x="1274" y="1704763"/>
                  <a:pt x="-1623" y="1691311"/>
                  <a:pt x="860" y="1673926"/>
                </a:cubicBezTo>
                <a:cubicBezTo>
                  <a:pt x="3344" y="1656541"/>
                  <a:pt x="9553" y="1633361"/>
                  <a:pt x="19487" y="1604386"/>
                </a:cubicBezTo>
                <a:lnTo>
                  <a:pt x="514959" y="178817"/>
                </a:lnTo>
                <a:cubicBezTo>
                  <a:pt x="519926" y="164744"/>
                  <a:pt x="525721" y="153360"/>
                  <a:pt x="532344" y="144668"/>
                </a:cubicBezTo>
                <a:cubicBezTo>
                  <a:pt x="538967" y="135976"/>
                  <a:pt x="549522" y="129352"/>
                  <a:pt x="564010" y="124799"/>
                </a:cubicBezTo>
                <a:cubicBezTo>
                  <a:pt x="578497" y="120246"/>
                  <a:pt x="598573" y="117349"/>
                  <a:pt x="624236" y="116107"/>
                </a:cubicBezTo>
                <a:cubicBezTo>
                  <a:pt x="649900" y="114865"/>
                  <a:pt x="683842" y="114244"/>
                  <a:pt x="726063" y="114244"/>
                </a:cubicBezTo>
                <a:close/>
                <a:moveTo>
                  <a:pt x="6863279" y="0"/>
                </a:moveTo>
                <a:cubicBezTo>
                  <a:pt x="6893909" y="0"/>
                  <a:pt x="6919159" y="1242"/>
                  <a:pt x="6939028" y="3725"/>
                </a:cubicBezTo>
                <a:cubicBezTo>
                  <a:pt x="6958896" y="6209"/>
                  <a:pt x="6974832" y="9727"/>
                  <a:pt x="6986836" y="14280"/>
                </a:cubicBezTo>
                <a:cubicBezTo>
                  <a:pt x="6998840" y="18834"/>
                  <a:pt x="7007326" y="24422"/>
                  <a:pt x="7012293" y="31045"/>
                </a:cubicBezTo>
                <a:cubicBezTo>
                  <a:pt x="7017260" y="37667"/>
                  <a:pt x="7019744" y="45118"/>
                  <a:pt x="7019744" y="53397"/>
                </a:cubicBezTo>
                <a:lnTo>
                  <a:pt x="7019744" y="1686343"/>
                </a:lnTo>
                <a:cubicBezTo>
                  <a:pt x="7019744" y="1694622"/>
                  <a:pt x="7017260" y="1701866"/>
                  <a:pt x="7012293" y="1708075"/>
                </a:cubicBezTo>
                <a:cubicBezTo>
                  <a:pt x="7007326" y="1714284"/>
                  <a:pt x="6998840" y="1719458"/>
                  <a:pt x="6986836" y="1723597"/>
                </a:cubicBezTo>
                <a:cubicBezTo>
                  <a:pt x="6974832" y="1727736"/>
                  <a:pt x="6958896" y="1730841"/>
                  <a:pt x="6939028" y="1732910"/>
                </a:cubicBezTo>
                <a:cubicBezTo>
                  <a:pt x="6919159" y="1734980"/>
                  <a:pt x="6893909" y="1736015"/>
                  <a:pt x="6863279" y="1736015"/>
                </a:cubicBezTo>
                <a:cubicBezTo>
                  <a:pt x="6832648" y="1736015"/>
                  <a:pt x="6807398" y="1734980"/>
                  <a:pt x="6787530" y="1732910"/>
                </a:cubicBezTo>
                <a:cubicBezTo>
                  <a:pt x="6767661" y="1730841"/>
                  <a:pt x="6751725" y="1727736"/>
                  <a:pt x="6739721" y="1723597"/>
                </a:cubicBezTo>
                <a:cubicBezTo>
                  <a:pt x="6727717" y="1719458"/>
                  <a:pt x="6719232" y="1714284"/>
                  <a:pt x="6714265" y="1708075"/>
                </a:cubicBezTo>
                <a:cubicBezTo>
                  <a:pt x="6709297" y="1701866"/>
                  <a:pt x="6706814" y="1694622"/>
                  <a:pt x="6706814" y="1686343"/>
                </a:cubicBezTo>
                <a:lnTo>
                  <a:pt x="6706814" y="53397"/>
                </a:lnTo>
                <a:cubicBezTo>
                  <a:pt x="6706814" y="45118"/>
                  <a:pt x="6709297" y="37667"/>
                  <a:pt x="6714265" y="31045"/>
                </a:cubicBezTo>
                <a:cubicBezTo>
                  <a:pt x="6719232" y="24422"/>
                  <a:pt x="6727717" y="18834"/>
                  <a:pt x="6739721" y="14280"/>
                </a:cubicBezTo>
                <a:cubicBezTo>
                  <a:pt x="6751725" y="9727"/>
                  <a:pt x="6767661" y="6209"/>
                  <a:pt x="6787530" y="3725"/>
                </a:cubicBezTo>
                <a:cubicBezTo>
                  <a:pt x="6807398" y="1242"/>
                  <a:pt x="6832648" y="0"/>
                  <a:pt x="6863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o-RO" dirty="0"/>
          </a:p>
        </p:txBody>
      </p:sp>
      <p:pic>
        <p:nvPicPr>
          <p:cNvPr id="7" name="Picture 6" descr="A corn on the cob&#10;&#10;Description automatically generated">
            <a:extLst>
              <a:ext uri="{FF2B5EF4-FFF2-40B4-BE49-F238E27FC236}">
                <a16:creationId xmlns:a16="http://schemas.microsoft.com/office/drawing/2014/main" id="{DFF07E07-08CF-1981-D4A4-E7897B1EA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77030" y="2101352"/>
            <a:ext cx="6857997" cy="3579077"/>
          </a:xfrm>
          <a:prstGeom prst="rect">
            <a:avLst/>
          </a:prstGeom>
        </p:spPr>
      </p:pic>
      <p:pic>
        <p:nvPicPr>
          <p:cNvPr id="2" name="Picture 1" descr="A person sitting in a field&#10;&#10;Description automatically generated">
            <a:extLst>
              <a:ext uri="{FF2B5EF4-FFF2-40B4-BE49-F238E27FC236}">
                <a16:creationId xmlns:a16="http://schemas.microsoft.com/office/drawing/2014/main" id="{B28FBEA9-99A2-3311-8662-FFD9ED0DE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246" y="822366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8401F2-A643-33CC-B2B4-2BAD44ADE81F}"/>
              </a:ext>
            </a:extLst>
          </p:cNvPr>
          <p:cNvSpPr/>
          <p:nvPr/>
        </p:nvSpPr>
        <p:spPr>
          <a:xfrm>
            <a:off x="-4675541" y="-2"/>
            <a:ext cx="4480561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233C-9D5B-5CFD-3FDA-073EB585110A}"/>
              </a:ext>
            </a:extLst>
          </p:cNvPr>
          <p:cNvSpPr txBox="1"/>
          <p:nvPr/>
        </p:nvSpPr>
        <p:spPr>
          <a:xfrm>
            <a:off x="-4675540" y="-4"/>
            <a:ext cx="448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 err="1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AccuAlert</a:t>
            </a:r>
            <a:r>
              <a:rPr lang="en-US" sz="4000" b="1" i="0" dirty="0">
                <a:solidFill>
                  <a:srgbClr val="313338"/>
                </a:solidFill>
                <a:effectLst/>
                <a:latin typeface="Georgia Pro Black" panose="020F0502020204030204" pitchFamily="18" charset="0"/>
              </a:rPr>
              <a:t> is an application designed to help all Farmers in the process of crop cultivation</a:t>
            </a:r>
            <a:endParaRPr lang="ro-RO" sz="4000" b="1" dirty="0">
              <a:latin typeface="Georgia Pro Black" panose="020F0502020204030204" pitchFamily="18" charset="0"/>
            </a:endParaRPr>
          </a:p>
        </p:txBody>
      </p:sp>
      <p:pic>
        <p:nvPicPr>
          <p:cNvPr id="11" name="Picture 10" descr="A person standing in a flooded field&#10;&#10;Description automatically generated">
            <a:extLst>
              <a:ext uri="{FF2B5EF4-FFF2-40B4-BE49-F238E27FC236}">
                <a16:creationId xmlns:a16="http://schemas.microsoft.com/office/drawing/2014/main" id="{08E72691-0EA4-7F1E-F0B4-A83853FEF4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80518" y="0"/>
            <a:ext cx="1220341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F09C0A-A8EC-81DC-38BA-D0F1CBB0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8618" y="-280893"/>
            <a:ext cx="1145815" cy="1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FC6B3F-7F30-4F11-5822-BE33714A0C30}"/>
              </a:ext>
            </a:extLst>
          </p:cNvPr>
          <p:cNvSpPr txBox="1"/>
          <p:nvPr/>
        </p:nvSpPr>
        <p:spPr>
          <a:xfrm>
            <a:off x="-11226850" y="4181281"/>
            <a:ext cx="79645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One of the biggest problem that all Farmers face is the unpredictable harsh weather, being the main reason for investing too much money in the wrong package of insurance .</a:t>
            </a:r>
          </a:p>
          <a:p>
            <a:pPr algn="l" fontAlgn="base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br>
              <a:rPr 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pic>
        <p:nvPicPr>
          <p:cNvPr id="3" name="Picture 2" descr="A thermometer with the sun shining through it&#10;&#10;Description automatically generated">
            <a:extLst>
              <a:ext uri="{FF2B5EF4-FFF2-40B4-BE49-F238E27FC236}">
                <a16:creationId xmlns:a16="http://schemas.microsoft.com/office/drawing/2014/main" id="{2684D2E3-AAD6-EB7B-8073-418892AFF5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25310"/>
            <a:ext cx="12192001" cy="69276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6EF1F-D3F1-BA68-9AC1-91704AA0B71E}"/>
              </a:ext>
            </a:extLst>
          </p:cNvPr>
          <p:cNvSpPr txBox="1"/>
          <p:nvPr/>
        </p:nvSpPr>
        <p:spPr>
          <a:xfrm>
            <a:off x="12816490" y="-3335930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89106-2FD6-6B2F-EA06-C79A58328BBD}"/>
              </a:ext>
            </a:extLst>
          </p:cNvPr>
          <p:cNvSpPr txBox="1"/>
          <p:nvPr/>
        </p:nvSpPr>
        <p:spPr>
          <a:xfrm>
            <a:off x="13632180" y="-2052369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B10D7-DFCD-0E9E-DD61-8518A8C60057}"/>
              </a:ext>
            </a:extLst>
          </p:cNvPr>
          <p:cNvSpPr txBox="1"/>
          <p:nvPr/>
        </p:nvSpPr>
        <p:spPr>
          <a:xfrm>
            <a:off x="4892040" y="-2350793"/>
            <a:ext cx="679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Crop recommendations: The app provides crop recommendations based on the weather forecast </a:t>
            </a:r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Georgia Pro Black" panose="02040A02050405020203" pitchFamily="18" charset="0"/>
              </a:rPr>
              <a:t> local conditions.</a:t>
            </a:r>
            <a:endParaRPr lang="ro-RO" sz="2000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79328-62E4-133E-C74F-E57744D0EBDB}"/>
              </a:ext>
            </a:extLst>
          </p:cNvPr>
          <p:cNvSpPr txBox="1"/>
          <p:nvPr/>
        </p:nvSpPr>
        <p:spPr>
          <a:xfrm>
            <a:off x="5898726" y="-3439671"/>
            <a:ext cx="6488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Forecasts: The web application provides detailed weather forecasts for a period of up to 30 days.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29C7FF-0AE4-ECBB-680D-BB79D4F9BB12}"/>
              </a:ext>
            </a:extLst>
          </p:cNvPr>
          <p:cNvSpPr txBox="1"/>
          <p:nvPr/>
        </p:nvSpPr>
        <p:spPr>
          <a:xfrm>
            <a:off x="6536381" y="-4552431"/>
            <a:ext cx="589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eorgia Pro Black" panose="02040A02050405020203" pitchFamily="18" charset="0"/>
              </a:rPr>
              <a:t>Weather Hazards: The app identifies potential weather hazards such as drought, flooding and freezing.</a:t>
            </a:r>
            <a:endParaRPr lang="ro-RO" sz="2000" b="1" dirty="0">
              <a:solidFill>
                <a:schemeClr val="bg1"/>
              </a:solidFill>
              <a:latin typeface="Georgia Pro Black" panose="02040A02050405020203" pitchFamily="18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B7FF47D-4081-D395-09C2-E282353FE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184204" y="-4963165"/>
            <a:ext cx="111760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yield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Crop price =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Insurance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premium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Risk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of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0.2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50%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Expected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loss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from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crop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failure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100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per acre * €10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bushel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0.2 = €200 per acre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Cost of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the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app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Subsidy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for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agricultural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insurance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€1000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* 50% =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</a:t>
            </a:r>
            <a:endParaRPr kumimoji="0" lang="en-US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Savings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€200 per acre - €100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- €500 per </a:t>
            </a:r>
            <a:r>
              <a:rPr kumimoji="0" lang="ro-RO" altLang="ro-RO" sz="16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year</a:t>
            </a:r>
            <a:r>
              <a:rPr kumimoji="0" lang="ro-RO" altLang="ro-RO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 = €600 per acre 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F85077B-5265-F949-B60C-983B7C4DCC28}"/>
              </a:ext>
            </a:extLst>
          </p:cNvPr>
          <p:cNvGraphicFramePr>
            <a:graphicFrameLocks noGrp="1"/>
          </p:cNvGraphicFramePr>
          <p:nvPr/>
        </p:nvGraphicFramePr>
        <p:xfrm>
          <a:off x="212940" y="8059428"/>
          <a:ext cx="10658064" cy="3183820"/>
        </p:xfrm>
        <a:graphic>
          <a:graphicData uri="http://schemas.openxmlformats.org/drawingml/2006/table">
            <a:tbl>
              <a:tblPr/>
              <a:tblGrid>
                <a:gridCol w="998383">
                  <a:extLst>
                    <a:ext uri="{9D8B030D-6E8A-4147-A177-3AD203B41FA5}">
                      <a16:colId xmlns:a16="http://schemas.microsoft.com/office/drawing/2014/main" val="2544155498"/>
                    </a:ext>
                  </a:extLst>
                </a:gridCol>
                <a:gridCol w="1205839">
                  <a:extLst>
                    <a:ext uri="{9D8B030D-6E8A-4147-A177-3AD203B41FA5}">
                      <a16:colId xmlns:a16="http://schemas.microsoft.com/office/drawing/2014/main" val="1075547055"/>
                    </a:ext>
                  </a:extLst>
                </a:gridCol>
                <a:gridCol w="803893">
                  <a:extLst>
                    <a:ext uri="{9D8B030D-6E8A-4147-A177-3AD203B41FA5}">
                      <a16:colId xmlns:a16="http://schemas.microsoft.com/office/drawing/2014/main" val="2191469216"/>
                    </a:ext>
                  </a:extLst>
                </a:gridCol>
                <a:gridCol w="933553">
                  <a:extLst>
                    <a:ext uri="{9D8B030D-6E8A-4147-A177-3AD203B41FA5}">
                      <a16:colId xmlns:a16="http://schemas.microsoft.com/office/drawing/2014/main" val="2597482201"/>
                    </a:ext>
                  </a:extLst>
                </a:gridCol>
                <a:gridCol w="881689">
                  <a:extLst>
                    <a:ext uri="{9D8B030D-6E8A-4147-A177-3AD203B41FA5}">
                      <a16:colId xmlns:a16="http://schemas.microsoft.com/office/drawing/2014/main" val="3560636729"/>
                    </a:ext>
                  </a:extLst>
                </a:gridCol>
                <a:gridCol w="946519">
                  <a:extLst>
                    <a:ext uri="{9D8B030D-6E8A-4147-A177-3AD203B41FA5}">
                      <a16:colId xmlns:a16="http://schemas.microsoft.com/office/drawing/2014/main" val="595712373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391895324"/>
                    </a:ext>
                  </a:extLst>
                </a:gridCol>
                <a:gridCol w="752029">
                  <a:extLst>
                    <a:ext uri="{9D8B030D-6E8A-4147-A177-3AD203B41FA5}">
                      <a16:colId xmlns:a16="http://schemas.microsoft.com/office/drawing/2014/main" val="1425121650"/>
                    </a:ext>
                  </a:extLst>
                </a:gridCol>
                <a:gridCol w="1348465">
                  <a:extLst>
                    <a:ext uri="{9D8B030D-6E8A-4147-A177-3AD203B41FA5}">
                      <a16:colId xmlns:a16="http://schemas.microsoft.com/office/drawing/2014/main" val="2415946608"/>
                    </a:ext>
                  </a:extLst>
                </a:gridCol>
                <a:gridCol w="1542956">
                  <a:extLst>
                    <a:ext uri="{9D8B030D-6E8A-4147-A177-3AD203B41FA5}">
                      <a16:colId xmlns:a16="http://schemas.microsoft.com/office/drawing/2014/main" val="1178800689"/>
                    </a:ext>
                  </a:extLst>
                </a:gridCol>
                <a:gridCol w="622369">
                  <a:extLst>
                    <a:ext uri="{9D8B030D-6E8A-4147-A177-3AD203B41FA5}">
                      <a16:colId xmlns:a16="http://schemas.microsoft.com/office/drawing/2014/main" val="2789717017"/>
                    </a:ext>
                  </a:extLst>
                </a:gridCol>
              </a:tblGrid>
              <a:tr h="369014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Common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Botanical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Native Areas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Bloom Time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Mature Size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Sun Exposure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Water Level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Best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Harmful Temperature °C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Soil pH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371956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Corn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Zea mays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Central and South America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2-3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sandy loam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5-10%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22-27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96744"/>
                  </a:ext>
                </a:extLst>
              </a:tr>
              <a:tr h="549230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Rice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Oryza sativa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Southeast</a:t>
                      </a:r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July-September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 or partial shade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Flooded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 30-40%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25-30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&gt;40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5.5-7.0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833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Wheat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Triticum aestivum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Fertile Crescent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May-June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0.7-1.2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18-24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503361"/>
                  </a:ext>
                </a:extLst>
              </a:tr>
              <a:tr h="755192"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Soybean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Glycine max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East Asia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June-August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0.5-1.5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Full sun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Well-drained, loamy soil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20-30%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20-28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&lt;10 and &gt;35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o-RO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Georgia Pro Black" panose="02040A02050405020203" pitchFamily="18" charset="0"/>
                        </a:rPr>
                        <a:t>6.0-7.5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825493"/>
                  </a:ext>
                </a:extLst>
              </a:tr>
            </a:tbl>
          </a:graphicData>
        </a:graphic>
      </p:graphicFrame>
      <p:pic>
        <p:nvPicPr>
          <p:cNvPr id="4100" name="Picture 4">
            <a:extLst>
              <a:ext uri="{FF2B5EF4-FFF2-40B4-BE49-F238E27FC236}">
                <a16:creationId xmlns:a16="http://schemas.microsoft.com/office/drawing/2014/main" id="{297610DF-E73B-EDD7-21D8-019F07BDF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42690" y="-3439671"/>
            <a:ext cx="3288284" cy="313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ED44B5-9AB3-B755-0326-53A8370FCC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5819595" y="390004"/>
            <a:ext cx="12192000" cy="68579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BA0A0D-F54F-7152-0A2E-3B0B82D299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16184880" y="373023"/>
            <a:ext cx="12192000" cy="68120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26AFB8F-647C-BB17-EBC3-39C7E6B974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3" y="-8427"/>
            <a:ext cx="12192000" cy="686642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87DCE46-6ACC-7DFE-1C75-D97E6F8A91E4}"/>
              </a:ext>
            </a:extLst>
          </p:cNvPr>
          <p:cNvSpPr txBox="1"/>
          <p:nvPr/>
        </p:nvSpPr>
        <p:spPr>
          <a:xfrm>
            <a:off x="5425440" y="1204677"/>
            <a:ext cx="5605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ro-RO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267398-0920-1F03-DC7C-48C4CDFDD99A}"/>
              </a:ext>
            </a:extLst>
          </p:cNvPr>
          <p:cNvSpPr txBox="1"/>
          <p:nvPr/>
        </p:nvSpPr>
        <p:spPr>
          <a:xfrm>
            <a:off x="4243754" y="4088638"/>
            <a:ext cx="77554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fontAlgn="base"/>
            <a:r>
              <a:rPr lang="ro-RO" sz="6000" b="1" i="0" dirty="0" err="1">
                <a:solidFill>
                  <a:schemeClr val="bg1"/>
                </a:solidFill>
                <a:effectLst/>
                <a:latin typeface="Georgia Pro Black" panose="02040A02050405020203" pitchFamily="18" charset="0"/>
              </a:rPr>
              <a:t>NatureLaws</a:t>
            </a:r>
            <a:endParaRPr lang="en-US" sz="6000" b="1" i="0" dirty="0">
              <a:solidFill>
                <a:schemeClr val="bg1"/>
              </a:solidFill>
              <a:effectLst/>
              <a:latin typeface="Georgia Pro Black" panose="02040A02050405020203" pitchFamily="18" charset="0"/>
            </a:endParaRPr>
          </a:p>
          <a:p>
            <a:pPr lvl="1" fontAlgn="base"/>
            <a:r>
              <a:rPr lang="ro-RO" sz="2000" b="1" i="0" dirty="0">
                <a:solidFill>
                  <a:schemeClr val="bg1"/>
                </a:solidFill>
                <a:effectLst/>
              </a:rPr>
              <a:t>Lungu Ioan Stelian</a:t>
            </a:r>
            <a:endParaRPr lang="en-US" sz="2000" b="1" i="0" dirty="0">
              <a:solidFill>
                <a:schemeClr val="bg1"/>
              </a:solidFill>
              <a:effectLst/>
            </a:endParaRPr>
          </a:p>
          <a:p>
            <a:pPr lvl="1" fontAlgn="base"/>
            <a:r>
              <a:rPr lang="ro-RO" sz="2000" b="1" i="0" dirty="0">
                <a:solidFill>
                  <a:schemeClr val="bg1"/>
                </a:solidFill>
                <a:effectLst/>
              </a:rPr>
              <a:t>Maghiar Alexandra</a:t>
            </a:r>
            <a:endParaRPr lang="en-US" sz="2000" b="1" i="0" dirty="0">
              <a:solidFill>
                <a:schemeClr val="bg1"/>
              </a:solidFill>
              <a:effectLst/>
            </a:endParaRPr>
          </a:p>
          <a:p>
            <a:pPr lvl="1" fontAlgn="base"/>
            <a:r>
              <a:rPr lang="ro-RO" sz="2000" b="1" i="0" dirty="0">
                <a:solidFill>
                  <a:schemeClr val="bg1"/>
                </a:solidFill>
                <a:effectLst/>
              </a:rPr>
              <a:t>Lungu Gabriel Dimitrie </a:t>
            </a:r>
            <a:endParaRPr lang="en-US" sz="2000" b="1" i="0" dirty="0">
              <a:solidFill>
                <a:schemeClr val="bg1"/>
              </a:solidFill>
              <a:effectLst/>
            </a:endParaRPr>
          </a:p>
          <a:p>
            <a:pPr lvl="1" fontAlgn="base"/>
            <a:r>
              <a:rPr lang="ro-RO" sz="2000" b="1" i="0" dirty="0" err="1">
                <a:solidFill>
                  <a:schemeClr val="bg1"/>
                </a:solidFill>
                <a:effectLst/>
              </a:rPr>
              <a:t>Tanasa</a:t>
            </a:r>
            <a:r>
              <a:rPr lang="ro-RO" sz="2000" b="1" i="0" dirty="0">
                <a:solidFill>
                  <a:schemeClr val="bg1"/>
                </a:solidFill>
                <a:effectLst/>
              </a:rPr>
              <a:t> Stefan Alexandru</a:t>
            </a:r>
          </a:p>
          <a:p>
            <a:br>
              <a:rPr lang="ro-RO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ro-RO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5BAE1A6A-0620-AC93-0254-EF243320F8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57078" y="281544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o-RO" altLang="ro-RO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Tanasa Stefan Alexandru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10">
            <a:extLst>
              <a:ext uri="{FF2B5EF4-FFF2-40B4-BE49-F238E27FC236}">
                <a16:creationId xmlns:a16="http://schemas.microsoft.com/office/drawing/2014/main" id="{1F1D2131-0110-E2BA-BA2B-0B01856717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57078" y="281544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148B5B2E-3F47-3C18-6C72-AB6884248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57078" y="2815445"/>
            <a:ext cx="4673600" cy="0"/>
          </a:xfrm>
          <a:prstGeom prst="rect">
            <a:avLst/>
          </a:prstGeom>
          <a:solidFill>
            <a:srgbClr val="EBEDE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o-RO" altLang="ro-RO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</a:b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12">
            <a:extLst>
              <a:ext uri="{FF2B5EF4-FFF2-40B4-BE49-F238E27FC236}">
                <a16:creationId xmlns:a16="http://schemas.microsoft.com/office/drawing/2014/main" id="{205D6D52-E557-0DC6-37B5-3F820CFDA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04678" y="296784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o-RO" altLang="ro-RO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Tanasa Stefan Alexandru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13">
            <a:extLst>
              <a:ext uri="{FF2B5EF4-FFF2-40B4-BE49-F238E27FC236}">
                <a16:creationId xmlns:a16="http://schemas.microsoft.com/office/drawing/2014/main" id="{A073072D-5C3C-5514-DED9-0CFE007FB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04678" y="296784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14">
            <a:extLst>
              <a:ext uri="{FF2B5EF4-FFF2-40B4-BE49-F238E27FC236}">
                <a16:creationId xmlns:a16="http://schemas.microsoft.com/office/drawing/2014/main" id="{68FA3965-050D-0658-1241-BA6FE68960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04678" y="2967845"/>
            <a:ext cx="4673600" cy="0"/>
          </a:xfrm>
          <a:prstGeom prst="rect">
            <a:avLst/>
          </a:prstGeom>
          <a:solidFill>
            <a:srgbClr val="EBEDE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o-RO" altLang="ro-RO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</a:br>
            <a:endParaRPr kumimoji="0" lang="ro-RO" altLang="ro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527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03A814BC3971449B9316283B35448E" ma:contentTypeVersion="14" ma:contentTypeDescription="Create a new document." ma:contentTypeScope="" ma:versionID="d2c83c80d622bb6d6314a68e0ad8db9e">
  <xsd:schema xmlns:xsd="http://www.w3.org/2001/XMLSchema" xmlns:xs="http://www.w3.org/2001/XMLSchema" xmlns:p="http://schemas.microsoft.com/office/2006/metadata/properties" xmlns:ns3="53f5ca9a-b1a6-4e6e-8769-750845648dc5" xmlns:ns4="3c771113-a0fc-43c0-a378-4dad8eaf1f28" targetNamespace="http://schemas.microsoft.com/office/2006/metadata/properties" ma:root="true" ma:fieldsID="7964b15b60e2023654e1bf27e0dda8cc" ns3:_="" ns4:_="">
    <xsd:import namespace="53f5ca9a-b1a6-4e6e-8769-750845648dc5"/>
    <xsd:import namespace="3c771113-a0fc-43c0-a378-4dad8eaf1f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f5ca9a-b1a6-4e6e-8769-750845648d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771113-a0fc-43c0-a378-4dad8eaf1f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3f5ca9a-b1a6-4e6e-8769-750845648dc5" xsi:nil="true"/>
  </documentManagement>
</p:properties>
</file>

<file path=customXml/itemProps1.xml><?xml version="1.0" encoding="utf-8"?>
<ds:datastoreItem xmlns:ds="http://schemas.openxmlformats.org/officeDocument/2006/customXml" ds:itemID="{27BC35AC-0F75-4D69-BC62-2DA1137671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f5ca9a-b1a6-4e6e-8769-750845648dc5"/>
    <ds:schemaRef ds:uri="3c771113-a0fc-43c0-a378-4dad8eaf1f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A295501-17A8-4145-AE8F-A66A93AECF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9E0459-8C41-4D00-80D7-87C90455C9BB}">
  <ds:schemaRefs>
    <ds:schemaRef ds:uri="http://schemas.openxmlformats.org/package/2006/metadata/core-properties"/>
    <ds:schemaRef ds:uri="http://purl.org/dc/elements/1.1/"/>
    <ds:schemaRef ds:uri="http://purl.org/dc/dcmitype/"/>
    <ds:schemaRef ds:uri="53f5ca9a-b1a6-4e6e-8769-750845648dc5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3c771113-a0fc-43c0-a378-4dad8eaf1f2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2172</Words>
  <Application>Microsoft Office PowerPoint</Application>
  <PresentationFormat>Widescreen</PresentationFormat>
  <Paragraphs>423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Georgia Pro Black</vt:lpstr>
      <vt:lpstr>inherit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Dimitrie Lungu</dc:creator>
  <cp:lastModifiedBy>Gabriel Dimitrie Lungu</cp:lastModifiedBy>
  <cp:revision>1</cp:revision>
  <dcterms:created xsi:type="dcterms:W3CDTF">2023-11-05T11:15:06Z</dcterms:created>
  <dcterms:modified xsi:type="dcterms:W3CDTF">2023-11-05T12:56:12Z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b58b62f-6f94-46bd-8089-18e64b0a9abb_Enabled">
    <vt:lpwstr>true</vt:lpwstr>
  </property>
  <property fmtid="{D5CDD505-2E9C-101B-9397-08002B2CF9AE}" pid="3" name="MSIP_Label_5b58b62f-6f94-46bd-8089-18e64b0a9abb_SetDate">
    <vt:lpwstr>2023-11-05T12:54:15Z</vt:lpwstr>
  </property>
  <property fmtid="{D5CDD505-2E9C-101B-9397-08002B2CF9AE}" pid="4" name="MSIP_Label_5b58b62f-6f94-46bd-8089-18e64b0a9abb_Method">
    <vt:lpwstr>Standard</vt:lpwstr>
  </property>
  <property fmtid="{D5CDD505-2E9C-101B-9397-08002B2CF9AE}" pid="5" name="MSIP_Label_5b58b62f-6f94-46bd-8089-18e64b0a9abb_Name">
    <vt:lpwstr>defa4170-0d19-0005-0004-bc88714345d2</vt:lpwstr>
  </property>
  <property fmtid="{D5CDD505-2E9C-101B-9397-08002B2CF9AE}" pid="6" name="MSIP_Label_5b58b62f-6f94-46bd-8089-18e64b0a9abb_SiteId">
    <vt:lpwstr>a6eb79fa-c4a9-4cce-818d-b85274d15305</vt:lpwstr>
  </property>
  <property fmtid="{D5CDD505-2E9C-101B-9397-08002B2CF9AE}" pid="7" name="MSIP_Label_5b58b62f-6f94-46bd-8089-18e64b0a9abb_ActionId">
    <vt:lpwstr>27e5ddff-399e-4fe4-9e69-edc913a340cc</vt:lpwstr>
  </property>
  <property fmtid="{D5CDD505-2E9C-101B-9397-08002B2CF9AE}" pid="8" name="MSIP_Label_5b58b62f-6f94-46bd-8089-18e64b0a9abb_ContentBits">
    <vt:lpwstr>0</vt:lpwstr>
  </property>
  <property fmtid="{D5CDD505-2E9C-101B-9397-08002B2CF9AE}" pid="9" name="ContentTypeId">
    <vt:lpwstr>0x0101005103A814BC3971449B9316283B35448E</vt:lpwstr>
  </property>
</Properties>
</file>

<file path=docProps/thumbnail.jpeg>
</file>